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6254" y="-209295"/>
            <a:ext cx="5991490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7221" y="3050285"/>
            <a:ext cx="4954270" cy="324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69152" y="2621279"/>
            <a:ext cx="962025" cy="1447800"/>
            <a:chOff x="6169152" y="2621279"/>
            <a:chExt cx="962025" cy="1447800"/>
          </a:xfrm>
        </p:grpSpPr>
        <p:sp>
          <p:nvSpPr>
            <p:cNvPr id="3" name="object 3"/>
            <p:cNvSpPr/>
            <p:nvPr/>
          </p:nvSpPr>
          <p:spPr>
            <a:xfrm>
              <a:off x="6169152" y="2621279"/>
              <a:ext cx="497205" cy="1388110"/>
            </a:xfrm>
            <a:custGeom>
              <a:avLst/>
              <a:gdLst/>
              <a:ahLst/>
              <a:cxnLst/>
              <a:rect l="l" t="t" r="r" b="b"/>
              <a:pathLst>
                <a:path w="497204" h="1388110">
                  <a:moveTo>
                    <a:pt x="496824" y="179070"/>
                  </a:moveTo>
                  <a:lnTo>
                    <a:pt x="450850" y="179070"/>
                  </a:lnTo>
                  <a:lnTo>
                    <a:pt x="450850" y="87630"/>
                  </a:lnTo>
                  <a:lnTo>
                    <a:pt x="405003" y="87630"/>
                  </a:lnTo>
                  <a:lnTo>
                    <a:pt x="405003" y="0"/>
                  </a:lnTo>
                  <a:lnTo>
                    <a:pt x="102743" y="0"/>
                  </a:lnTo>
                  <a:lnTo>
                    <a:pt x="102743" y="87630"/>
                  </a:lnTo>
                  <a:lnTo>
                    <a:pt x="56896" y="87630"/>
                  </a:lnTo>
                  <a:lnTo>
                    <a:pt x="56896" y="179070"/>
                  </a:lnTo>
                  <a:lnTo>
                    <a:pt x="0" y="179070"/>
                  </a:lnTo>
                  <a:lnTo>
                    <a:pt x="0" y="1388110"/>
                  </a:lnTo>
                  <a:lnTo>
                    <a:pt x="496824" y="1388110"/>
                  </a:lnTo>
                  <a:lnTo>
                    <a:pt x="496824" y="17907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400" y="2868167"/>
              <a:ext cx="349250" cy="573405"/>
            </a:xfrm>
            <a:custGeom>
              <a:avLst/>
              <a:gdLst/>
              <a:ahLst/>
              <a:cxnLst/>
              <a:rect l="l" t="t" r="r" b="b"/>
              <a:pathLst>
                <a:path w="349250" h="573404">
                  <a:moveTo>
                    <a:pt x="60960" y="460248"/>
                  </a:moveTo>
                  <a:lnTo>
                    <a:pt x="0" y="460248"/>
                  </a:lnTo>
                  <a:lnTo>
                    <a:pt x="0" y="573024"/>
                  </a:lnTo>
                  <a:lnTo>
                    <a:pt x="60960" y="573024"/>
                  </a:lnTo>
                  <a:lnTo>
                    <a:pt x="60960" y="460248"/>
                  </a:lnTo>
                  <a:close/>
                </a:path>
                <a:path w="349250" h="573404">
                  <a:moveTo>
                    <a:pt x="60960" y="306324"/>
                  </a:moveTo>
                  <a:lnTo>
                    <a:pt x="0" y="306324"/>
                  </a:lnTo>
                  <a:lnTo>
                    <a:pt x="0" y="419100"/>
                  </a:lnTo>
                  <a:lnTo>
                    <a:pt x="60960" y="419100"/>
                  </a:lnTo>
                  <a:lnTo>
                    <a:pt x="60960" y="306324"/>
                  </a:lnTo>
                  <a:close/>
                </a:path>
                <a:path w="349250" h="573404">
                  <a:moveTo>
                    <a:pt x="60960" y="152400"/>
                  </a:moveTo>
                  <a:lnTo>
                    <a:pt x="0" y="152400"/>
                  </a:lnTo>
                  <a:lnTo>
                    <a:pt x="0" y="265176"/>
                  </a:lnTo>
                  <a:lnTo>
                    <a:pt x="60960" y="265176"/>
                  </a:lnTo>
                  <a:lnTo>
                    <a:pt x="60960" y="152400"/>
                  </a:lnTo>
                  <a:close/>
                </a:path>
                <a:path w="349250" h="573404">
                  <a:moveTo>
                    <a:pt x="60960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60960" y="112776"/>
                  </a:lnTo>
                  <a:lnTo>
                    <a:pt x="60960" y="0"/>
                  </a:lnTo>
                  <a:close/>
                </a:path>
                <a:path w="349250" h="573404">
                  <a:moveTo>
                    <a:pt x="158496" y="460248"/>
                  </a:moveTo>
                  <a:lnTo>
                    <a:pt x="96012" y="460248"/>
                  </a:lnTo>
                  <a:lnTo>
                    <a:pt x="96012" y="573024"/>
                  </a:lnTo>
                  <a:lnTo>
                    <a:pt x="158496" y="573024"/>
                  </a:lnTo>
                  <a:lnTo>
                    <a:pt x="158496" y="460248"/>
                  </a:lnTo>
                  <a:close/>
                </a:path>
                <a:path w="349250" h="573404">
                  <a:moveTo>
                    <a:pt x="158496" y="306324"/>
                  </a:moveTo>
                  <a:lnTo>
                    <a:pt x="96012" y="306324"/>
                  </a:lnTo>
                  <a:lnTo>
                    <a:pt x="96012" y="419100"/>
                  </a:lnTo>
                  <a:lnTo>
                    <a:pt x="158496" y="419100"/>
                  </a:lnTo>
                  <a:lnTo>
                    <a:pt x="158496" y="306324"/>
                  </a:lnTo>
                  <a:close/>
                </a:path>
                <a:path w="349250" h="573404">
                  <a:moveTo>
                    <a:pt x="158496" y="152400"/>
                  </a:moveTo>
                  <a:lnTo>
                    <a:pt x="96012" y="152400"/>
                  </a:lnTo>
                  <a:lnTo>
                    <a:pt x="96012" y="265176"/>
                  </a:lnTo>
                  <a:lnTo>
                    <a:pt x="158496" y="265176"/>
                  </a:lnTo>
                  <a:lnTo>
                    <a:pt x="158496" y="152400"/>
                  </a:lnTo>
                  <a:close/>
                </a:path>
                <a:path w="349250" h="573404">
                  <a:moveTo>
                    <a:pt x="158496" y="0"/>
                  </a:moveTo>
                  <a:lnTo>
                    <a:pt x="96012" y="0"/>
                  </a:lnTo>
                  <a:lnTo>
                    <a:pt x="96012" y="112776"/>
                  </a:lnTo>
                  <a:lnTo>
                    <a:pt x="158496" y="112776"/>
                  </a:lnTo>
                  <a:lnTo>
                    <a:pt x="158496" y="0"/>
                  </a:lnTo>
                  <a:close/>
                </a:path>
                <a:path w="349250" h="573404">
                  <a:moveTo>
                    <a:pt x="252984" y="460248"/>
                  </a:moveTo>
                  <a:lnTo>
                    <a:pt x="192024" y="460248"/>
                  </a:lnTo>
                  <a:lnTo>
                    <a:pt x="192024" y="573024"/>
                  </a:lnTo>
                  <a:lnTo>
                    <a:pt x="252984" y="573024"/>
                  </a:lnTo>
                  <a:lnTo>
                    <a:pt x="252984" y="460248"/>
                  </a:lnTo>
                  <a:close/>
                </a:path>
                <a:path w="349250" h="573404">
                  <a:moveTo>
                    <a:pt x="252984" y="306324"/>
                  </a:moveTo>
                  <a:lnTo>
                    <a:pt x="192024" y="306324"/>
                  </a:lnTo>
                  <a:lnTo>
                    <a:pt x="192024" y="419100"/>
                  </a:lnTo>
                  <a:lnTo>
                    <a:pt x="252984" y="419100"/>
                  </a:lnTo>
                  <a:lnTo>
                    <a:pt x="252984" y="306324"/>
                  </a:lnTo>
                  <a:close/>
                </a:path>
                <a:path w="349250" h="573404">
                  <a:moveTo>
                    <a:pt x="252984" y="152400"/>
                  </a:moveTo>
                  <a:lnTo>
                    <a:pt x="192024" y="152400"/>
                  </a:lnTo>
                  <a:lnTo>
                    <a:pt x="192024" y="265176"/>
                  </a:lnTo>
                  <a:lnTo>
                    <a:pt x="252984" y="265176"/>
                  </a:lnTo>
                  <a:lnTo>
                    <a:pt x="252984" y="152400"/>
                  </a:lnTo>
                  <a:close/>
                </a:path>
                <a:path w="349250" h="573404">
                  <a:moveTo>
                    <a:pt x="252984" y="0"/>
                  </a:moveTo>
                  <a:lnTo>
                    <a:pt x="192024" y="0"/>
                  </a:lnTo>
                  <a:lnTo>
                    <a:pt x="192024" y="112776"/>
                  </a:lnTo>
                  <a:lnTo>
                    <a:pt x="252984" y="112776"/>
                  </a:lnTo>
                  <a:lnTo>
                    <a:pt x="252984" y="0"/>
                  </a:lnTo>
                  <a:close/>
                </a:path>
                <a:path w="349250" h="573404">
                  <a:moveTo>
                    <a:pt x="348996" y="460248"/>
                  </a:moveTo>
                  <a:lnTo>
                    <a:pt x="288023" y="460248"/>
                  </a:lnTo>
                  <a:lnTo>
                    <a:pt x="288023" y="573024"/>
                  </a:lnTo>
                  <a:lnTo>
                    <a:pt x="348996" y="573024"/>
                  </a:lnTo>
                  <a:lnTo>
                    <a:pt x="348996" y="460248"/>
                  </a:lnTo>
                  <a:close/>
                </a:path>
                <a:path w="349250" h="573404">
                  <a:moveTo>
                    <a:pt x="348996" y="306324"/>
                  </a:moveTo>
                  <a:lnTo>
                    <a:pt x="288023" y="306324"/>
                  </a:lnTo>
                  <a:lnTo>
                    <a:pt x="288023" y="419100"/>
                  </a:lnTo>
                  <a:lnTo>
                    <a:pt x="348996" y="419100"/>
                  </a:lnTo>
                  <a:lnTo>
                    <a:pt x="348996" y="306324"/>
                  </a:lnTo>
                  <a:close/>
                </a:path>
                <a:path w="349250" h="573404">
                  <a:moveTo>
                    <a:pt x="348996" y="152400"/>
                  </a:moveTo>
                  <a:lnTo>
                    <a:pt x="288023" y="152400"/>
                  </a:lnTo>
                  <a:lnTo>
                    <a:pt x="288023" y="265176"/>
                  </a:lnTo>
                  <a:lnTo>
                    <a:pt x="348996" y="265176"/>
                  </a:lnTo>
                  <a:lnTo>
                    <a:pt x="348996" y="152400"/>
                  </a:lnTo>
                  <a:close/>
                </a:path>
                <a:path w="349250" h="573404">
                  <a:moveTo>
                    <a:pt x="348996" y="0"/>
                  </a:moveTo>
                  <a:lnTo>
                    <a:pt x="288023" y="0"/>
                  </a:lnTo>
                  <a:lnTo>
                    <a:pt x="288023" y="112776"/>
                  </a:lnTo>
                  <a:lnTo>
                    <a:pt x="348996" y="112776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31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8" y="2987039"/>
              <a:ext cx="460375" cy="1082040"/>
            </a:xfrm>
            <a:custGeom>
              <a:avLst/>
              <a:gdLst/>
              <a:ahLst/>
              <a:cxnLst/>
              <a:rect l="l" t="t" r="r" b="b"/>
              <a:pathLst>
                <a:path w="460375" h="1082039">
                  <a:moveTo>
                    <a:pt x="365632" y="0"/>
                  </a:moveTo>
                  <a:lnTo>
                    <a:pt x="96774" y="0"/>
                  </a:lnTo>
                  <a:lnTo>
                    <a:pt x="0" y="169799"/>
                  </a:lnTo>
                  <a:lnTo>
                    <a:pt x="0" y="1082040"/>
                  </a:lnTo>
                  <a:lnTo>
                    <a:pt x="460248" y="1082040"/>
                  </a:lnTo>
                  <a:lnTo>
                    <a:pt x="460248" y="169799"/>
                  </a:lnTo>
                  <a:lnTo>
                    <a:pt x="36563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4180" y="3160775"/>
              <a:ext cx="254635" cy="474345"/>
            </a:xfrm>
            <a:custGeom>
              <a:avLst/>
              <a:gdLst/>
              <a:ahLst/>
              <a:cxnLst/>
              <a:rect l="l" t="t" r="r" b="b"/>
              <a:pathLst>
                <a:path w="254634" h="474345">
                  <a:moveTo>
                    <a:pt x="60960" y="339852"/>
                  </a:moveTo>
                  <a:lnTo>
                    <a:pt x="0" y="339852"/>
                  </a:lnTo>
                  <a:lnTo>
                    <a:pt x="0" y="473964"/>
                  </a:lnTo>
                  <a:lnTo>
                    <a:pt x="60960" y="473964"/>
                  </a:lnTo>
                  <a:lnTo>
                    <a:pt x="60960" y="339852"/>
                  </a:lnTo>
                  <a:close/>
                </a:path>
                <a:path w="254634" h="474345">
                  <a:moveTo>
                    <a:pt x="60960" y="169164"/>
                  </a:moveTo>
                  <a:lnTo>
                    <a:pt x="0" y="169164"/>
                  </a:lnTo>
                  <a:lnTo>
                    <a:pt x="0" y="304800"/>
                  </a:lnTo>
                  <a:lnTo>
                    <a:pt x="60960" y="304800"/>
                  </a:lnTo>
                  <a:lnTo>
                    <a:pt x="60960" y="169164"/>
                  </a:lnTo>
                  <a:close/>
                </a:path>
                <a:path w="254634" h="474345">
                  <a:moveTo>
                    <a:pt x="60960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60960" y="135636"/>
                  </a:lnTo>
                  <a:lnTo>
                    <a:pt x="60960" y="0"/>
                  </a:lnTo>
                  <a:close/>
                </a:path>
                <a:path w="254634" h="474345">
                  <a:moveTo>
                    <a:pt x="156972" y="339852"/>
                  </a:moveTo>
                  <a:lnTo>
                    <a:pt x="94488" y="339852"/>
                  </a:lnTo>
                  <a:lnTo>
                    <a:pt x="94488" y="473964"/>
                  </a:lnTo>
                  <a:lnTo>
                    <a:pt x="156972" y="473964"/>
                  </a:lnTo>
                  <a:lnTo>
                    <a:pt x="156972" y="339852"/>
                  </a:lnTo>
                  <a:close/>
                </a:path>
                <a:path w="254634" h="474345">
                  <a:moveTo>
                    <a:pt x="156972" y="169164"/>
                  </a:moveTo>
                  <a:lnTo>
                    <a:pt x="94488" y="169164"/>
                  </a:lnTo>
                  <a:lnTo>
                    <a:pt x="94488" y="304800"/>
                  </a:lnTo>
                  <a:lnTo>
                    <a:pt x="156972" y="304800"/>
                  </a:lnTo>
                  <a:lnTo>
                    <a:pt x="156972" y="169164"/>
                  </a:lnTo>
                  <a:close/>
                </a:path>
                <a:path w="254634" h="474345">
                  <a:moveTo>
                    <a:pt x="156972" y="0"/>
                  </a:moveTo>
                  <a:lnTo>
                    <a:pt x="94488" y="0"/>
                  </a:lnTo>
                  <a:lnTo>
                    <a:pt x="94488" y="135636"/>
                  </a:lnTo>
                  <a:lnTo>
                    <a:pt x="156972" y="135636"/>
                  </a:lnTo>
                  <a:lnTo>
                    <a:pt x="156972" y="0"/>
                  </a:lnTo>
                  <a:close/>
                </a:path>
                <a:path w="254634" h="474345">
                  <a:moveTo>
                    <a:pt x="254508" y="339852"/>
                  </a:moveTo>
                  <a:lnTo>
                    <a:pt x="192024" y="339852"/>
                  </a:lnTo>
                  <a:lnTo>
                    <a:pt x="192024" y="473964"/>
                  </a:lnTo>
                  <a:lnTo>
                    <a:pt x="254508" y="473964"/>
                  </a:lnTo>
                  <a:lnTo>
                    <a:pt x="254508" y="339852"/>
                  </a:lnTo>
                  <a:close/>
                </a:path>
                <a:path w="254634" h="474345">
                  <a:moveTo>
                    <a:pt x="254508" y="169164"/>
                  </a:moveTo>
                  <a:lnTo>
                    <a:pt x="192024" y="169164"/>
                  </a:lnTo>
                  <a:lnTo>
                    <a:pt x="192024" y="304800"/>
                  </a:lnTo>
                  <a:lnTo>
                    <a:pt x="254508" y="304800"/>
                  </a:lnTo>
                  <a:lnTo>
                    <a:pt x="254508" y="169164"/>
                  </a:lnTo>
                  <a:close/>
                </a:path>
                <a:path w="254634" h="474345">
                  <a:moveTo>
                    <a:pt x="254508" y="0"/>
                  </a:moveTo>
                  <a:lnTo>
                    <a:pt x="192024" y="0"/>
                  </a:lnTo>
                  <a:lnTo>
                    <a:pt x="192024" y="135636"/>
                  </a:lnTo>
                  <a:lnTo>
                    <a:pt x="254508" y="135636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48628" y="3331463"/>
              <a:ext cx="320040" cy="678180"/>
            </a:xfrm>
            <a:custGeom>
              <a:avLst/>
              <a:gdLst/>
              <a:ahLst/>
              <a:cxnLst/>
              <a:rect l="l" t="t" r="r" b="b"/>
              <a:pathLst>
                <a:path w="320040" h="678179">
                  <a:moveTo>
                    <a:pt x="160274" y="0"/>
                  </a:moveTo>
                  <a:lnTo>
                    <a:pt x="0" y="215519"/>
                  </a:lnTo>
                  <a:lnTo>
                    <a:pt x="0" y="678180"/>
                  </a:lnTo>
                  <a:lnTo>
                    <a:pt x="320040" y="678180"/>
                  </a:lnTo>
                  <a:lnTo>
                    <a:pt x="320040" y="215519"/>
                  </a:lnTo>
                  <a:lnTo>
                    <a:pt x="160274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1300" y="3762755"/>
              <a:ext cx="233679" cy="120650"/>
            </a:xfrm>
            <a:custGeom>
              <a:avLst/>
              <a:gdLst/>
              <a:ahLst/>
              <a:cxnLst/>
              <a:rect l="l" t="t" r="r" b="b"/>
              <a:pathLst>
                <a:path w="233679" h="120650">
                  <a:moveTo>
                    <a:pt x="2331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33172" y="120396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63868" y="3567696"/>
              <a:ext cx="288290" cy="215265"/>
            </a:xfrm>
            <a:custGeom>
              <a:avLst/>
              <a:gdLst/>
              <a:ahLst/>
              <a:cxnLst/>
              <a:rect l="l" t="t" r="r" b="b"/>
              <a:pathLst>
                <a:path w="288290" h="215264">
                  <a:moveTo>
                    <a:pt x="80772" y="0"/>
                  </a:moveTo>
                  <a:lnTo>
                    <a:pt x="42672" y="0"/>
                  </a:lnTo>
                  <a:lnTo>
                    <a:pt x="42672" y="83807"/>
                  </a:lnTo>
                  <a:lnTo>
                    <a:pt x="80772" y="83807"/>
                  </a:lnTo>
                  <a:lnTo>
                    <a:pt x="80772" y="0"/>
                  </a:lnTo>
                  <a:close/>
                </a:path>
                <a:path w="288290" h="215264">
                  <a:moveTo>
                    <a:pt x="140208" y="0"/>
                  </a:moveTo>
                  <a:lnTo>
                    <a:pt x="103632" y="0"/>
                  </a:lnTo>
                  <a:lnTo>
                    <a:pt x="103632" y="83807"/>
                  </a:lnTo>
                  <a:lnTo>
                    <a:pt x="140208" y="83807"/>
                  </a:lnTo>
                  <a:lnTo>
                    <a:pt x="140208" y="0"/>
                  </a:lnTo>
                  <a:close/>
                </a:path>
                <a:path w="288290" h="215264">
                  <a:moveTo>
                    <a:pt x="199644" y="0"/>
                  </a:moveTo>
                  <a:lnTo>
                    <a:pt x="163068" y="0"/>
                  </a:lnTo>
                  <a:lnTo>
                    <a:pt x="163068" y="83807"/>
                  </a:lnTo>
                  <a:lnTo>
                    <a:pt x="199644" y="83807"/>
                  </a:lnTo>
                  <a:lnTo>
                    <a:pt x="199644" y="0"/>
                  </a:lnTo>
                  <a:close/>
                </a:path>
                <a:path w="288290" h="215264">
                  <a:moveTo>
                    <a:pt x="259080" y="0"/>
                  </a:moveTo>
                  <a:lnTo>
                    <a:pt x="222504" y="0"/>
                  </a:lnTo>
                  <a:lnTo>
                    <a:pt x="222504" y="83807"/>
                  </a:lnTo>
                  <a:lnTo>
                    <a:pt x="259080" y="83807"/>
                  </a:lnTo>
                  <a:lnTo>
                    <a:pt x="259080" y="0"/>
                  </a:lnTo>
                  <a:close/>
                </a:path>
                <a:path w="288290" h="215264">
                  <a:moveTo>
                    <a:pt x="288036" y="200139"/>
                  </a:moveTo>
                  <a:lnTo>
                    <a:pt x="271018" y="131051"/>
                  </a:lnTo>
                  <a:lnTo>
                    <a:pt x="17005" y="131051"/>
                  </a:lnTo>
                  <a:lnTo>
                    <a:pt x="1130" y="200139"/>
                  </a:lnTo>
                  <a:lnTo>
                    <a:pt x="0" y="201282"/>
                  </a:lnTo>
                  <a:lnTo>
                    <a:pt x="0" y="209156"/>
                  </a:lnTo>
                  <a:lnTo>
                    <a:pt x="5702" y="214871"/>
                  </a:lnTo>
                  <a:lnTo>
                    <a:pt x="17005" y="214871"/>
                  </a:lnTo>
                  <a:lnTo>
                    <a:pt x="22733" y="209156"/>
                  </a:lnTo>
                  <a:lnTo>
                    <a:pt x="27305" y="214871"/>
                  </a:lnTo>
                  <a:lnTo>
                    <a:pt x="39878" y="214871"/>
                  </a:lnTo>
                  <a:lnTo>
                    <a:pt x="44450" y="209156"/>
                  </a:lnTo>
                  <a:lnTo>
                    <a:pt x="50038" y="214871"/>
                  </a:lnTo>
                  <a:lnTo>
                    <a:pt x="61455" y="214871"/>
                  </a:lnTo>
                  <a:lnTo>
                    <a:pt x="67183" y="209156"/>
                  </a:lnTo>
                  <a:lnTo>
                    <a:pt x="71755" y="214871"/>
                  </a:lnTo>
                  <a:lnTo>
                    <a:pt x="84201" y="214871"/>
                  </a:lnTo>
                  <a:lnTo>
                    <a:pt x="88773" y="209156"/>
                  </a:lnTo>
                  <a:lnTo>
                    <a:pt x="93345" y="214871"/>
                  </a:lnTo>
                  <a:lnTo>
                    <a:pt x="105918" y="214871"/>
                  </a:lnTo>
                  <a:lnTo>
                    <a:pt x="111633" y="209156"/>
                  </a:lnTo>
                  <a:lnTo>
                    <a:pt x="116078" y="214871"/>
                  </a:lnTo>
                  <a:lnTo>
                    <a:pt x="128651" y="214871"/>
                  </a:lnTo>
                  <a:lnTo>
                    <a:pt x="133223" y="209156"/>
                  </a:lnTo>
                  <a:lnTo>
                    <a:pt x="137795" y="214871"/>
                  </a:lnTo>
                  <a:lnTo>
                    <a:pt x="150241" y="214871"/>
                  </a:lnTo>
                  <a:lnTo>
                    <a:pt x="155956" y="209156"/>
                  </a:lnTo>
                  <a:lnTo>
                    <a:pt x="160528" y="214871"/>
                  </a:lnTo>
                  <a:lnTo>
                    <a:pt x="173101" y="214871"/>
                  </a:lnTo>
                  <a:lnTo>
                    <a:pt x="177546" y="209156"/>
                  </a:lnTo>
                  <a:lnTo>
                    <a:pt x="182118" y="214871"/>
                  </a:lnTo>
                  <a:lnTo>
                    <a:pt x="194691" y="214871"/>
                  </a:lnTo>
                  <a:lnTo>
                    <a:pt x="199263" y="209156"/>
                  </a:lnTo>
                  <a:lnTo>
                    <a:pt x="204978" y="214871"/>
                  </a:lnTo>
                  <a:lnTo>
                    <a:pt x="217424" y="214871"/>
                  </a:lnTo>
                  <a:lnTo>
                    <a:pt x="221996" y="209156"/>
                  </a:lnTo>
                  <a:lnTo>
                    <a:pt x="226568" y="214871"/>
                  </a:lnTo>
                  <a:lnTo>
                    <a:pt x="239141" y="214871"/>
                  </a:lnTo>
                  <a:lnTo>
                    <a:pt x="243586" y="209156"/>
                  </a:lnTo>
                  <a:lnTo>
                    <a:pt x="249301" y="214871"/>
                  </a:lnTo>
                  <a:lnTo>
                    <a:pt x="261874" y="214871"/>
                  </a:lnTo>
                  <a:lnTo>
                    <a:pt x="266446" y="209156"/>
                  </a:lnTo>
                  <a:lnTo>
                    <a:pt x="271018" y="214871"/>
                  </a:lnTo>
                  <a:lnTo>
                    <a:pt x="283464" y="214871"/>
                  </a:lnTo>
                  <a:lnTo>
                    <a:pt x="288036" y="209156"/>
                  </a:lnTo>
                  <a:lnTo>
                    <a:pt x="288036" y="203568"/>
                  </a:lnTo>
                  <a:lnTo>
                    <a:pt x="288036" y="200139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6208" y="3331463"/>
              <a:ext cx="320040" cy="678180"/>
            </a:xfrm>
            <a:custGeom>
              <a:avLst/>
              <a:gdLst/>
              <a:ahLst/>
              <a:cxnLst/>
              <a:rect l="l" t="t" r="r" b="b"/>
              <a:pathLst>
                <a:path w="320040" h="678179">
                  <a:moveTo>
                    <a:pt x="160274" y="0"/>
                  </a:moveTo>
                  <a:lnTo>
                    <a:pt x="0" y="215519"/>
                  </a:lnTo>
                  <a:lnTo>
                    <a:pt x="0" y="678180"/>
                  </a:lnTo>
                  <a:lnTo>
                    <a:pt x="320039" y="678180"/>
                  </a:lnTo>
                  <a:lnTo>
                    <a:pt x="320039" y="215519"/>
                  </a:lnTo>
                  <a:lnTo>
                    <a:pt x="160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8880" y="3762755"/>
              <a:ext cx="233679" cy="120650"/>
            </a:xfrm>
            <a:custGeom>
              <a:avLst/>
              <a:gdLst/>
              <a:ahLst/>
              <a:cxnLst/>
              <a:rect l="l" t="t" r="r" b="b"/>
              <a:pathLst>
                <a:path w="233679" h="120650">
                  <a:moveTo>
                    <a:pt x="2331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33172" y="120396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1448" y="3567696"/>
              <a:ext cx="288290" cy="215265"/>
            </a:xfrm>
            <a:custGeom>
              <a:avLst/>
              <a:gdLst/>
              <a:ahLst/>
              <a:cxnLst/>
              <a:rect l="l" t="t" r="r" b="b"/>
              <a:pathLst>
                <a:path w="288290" h="215264">
                  <a:moveTo>
                    <a:pt x="80772" y="0"/>
                  </a:moveTo>
                  <a:lnTo>
                    <a:pt x="42672" y="0"/>
                  </a:lnTo>
                  <a:lnTo>
                    <a:pt x="42672" y="83807"/>
                  </a:lnTo>
                  <a:lnTo>
                    <a:pt x="80772" y="83807"/>
                  </a:lnTo>
                  <a:lnTo>
                    <a:pt x="80772" y="0"/>
                  </a:lnTo>
                  <a:close/>
                </a:path>
                <a:path w="288290" h="215264">
                  <a:moveTo>
                    <a:pt x="140208" y="0"/>
                  </a:moveTo>
                  <a:lnTo>
                    <a:pt x="103632" y="0"/>
                  </a:lnTo>
                  <a:lnTo>
                    <a:pt x="103632" y="83807"/>
                  </a:lnTo>
                  <a:lnTo>
                    <a:pt x="140208" y="83807"/>
                  </a:lnTo>
                  <a:lnTo>
                    <a:pt x="140208" y="0"/>
                  </a:lnTo>
                  <a:close/>
                </a:path>
                <a:path w="288290" h="215264">
                  <a:moveTo>
                    <a:pt x="198120" y="0"/>
                  </a:moveTo>
                  <a:lnTo>
                    <a:pt x="161544" y="0"/>
                  </a:lnTo>
                  <a:lnTo>
                    <a:pt x="161544" y="83807"/>
                  </a:lnTo>
                  <a:lnTo>
                    <a:pt x="198120" y="83807"/>
                  </a:lnTo>
                  <a:lnTo>
                    <a:pt x="198120" y="0"/>
                  </a:lnTo>
                  <a:close/>
                </a:path>
                <a:path w="288290" h="215264">
                  <a:moveTo>
                    <a:pt x="259080" y="0"/>
                  </a:moveTo>
                  <a:lnTo>
                    <a:pt x="222504" y="0"/>
                  </a:lnTo>
                  <a:lnTo>
                    <a:pt x="222504" y="83807"/>
                  </a:lnTo>
                  <a:lnTo>
                    <a:pt x="259080" y="83807"/>
                  </a:lnTo>
                  <a:lnTo>
                    <a:pt x="259080" y="0"/>
                  </a:lnTo>
                  <a:close/>
                </a:path>
                <a:path w="288290" h="215264">
                  <a:moveTo>
                    <a:pt x="288023" y="200139"/>
                  </a:moveTo>
                  <a:lnTo>
                    <a:pt x="271018" y="131051"/>
                  </a:lnTo>
                  <a:lnTo>
                    <a:pt x="17018" y="131051"/>
                  </a:lnTo>
                  <a:lnTo>
                    <a:pt x="1143" y="200139"/>
                  </a:lnTo>
                  <a:lnTo>
                    <a:pt x="0" y="201282"/>
                  </a:lnTo>
                  <a:lnTo>
                    <a:pt x="0" y="209156"/>
                  </a:lnTo>
                  <a:lnTo>
                    <a:pt x="5715" y="214871"/>
                  </a:lnTo>
                  <a:lnTo>
                    <a:pt x="17018" y="214871"/>
                  </a:lnTo>
                  <a:lnTo>
                    <a:pt x="22733" y="209156"/>
                  </a:lnTo>
                  <a:lnTo>
                    <a:pt x="27305" y="214871"/>
                  </a:lnTo>
                  <a:lnTo>
                    <a:pt x="39878" y="214871"/>
                  </a:lnTo>
                  <a:lnTo>
                    <a:pt x="44450" y="209156"/>
                  </a:lnTo>
                  <a:lnTo>
                    <a:pt x="50038" y="214871"/>
                  </a:lnTo>
                  <a:lnTo>
                    <a:pt x="61468" y="214871"/>
                  </a:lnTo>
                  <a:lnTo>
                    <a:pt x="67183" y="209156"/>
                  </a:lnTo>
                  <a:lnTo>
                    <a:pt x="71755" y="214871"/>
                  </a:lnTo>
                  <a:lnTo>
                    <a:pt x="84201" y="214871"/>
                  </a:lnTo>
                  <a:lnTo>
                    <a:pt x="88773" y="209156"/>
                  </a:lnTo>
                  <a:lnTo>
                    <a:pt x="93345" y="214871"/>
                  </a:lnTo>
                  <a:lnTo>
                    <a:pt x="105918" y="214871"/>
                  </a:lnTo>
                  <a:lnTo>
                    <a:pt x="111633" y="209156"/>
                  </a:lnTo>
                  <a:lnTo>
                    <a:pt x="116078" y="214871"/>
                  </a:lnTo>
                  <a:lnTo>
                    <a:pt x="128651" y="214871"/>
                  </a:lnTo>
                  <a:lnTo>
                    <a:pt x="133223" y="209156"/>
                  </a:lnTo>
                  <a:lnTo>
                    <a:pt x="137795" y="214871"/>
                  </a:lnTo>
                  <a:lnTo>
                    <a:pt x="150241" y="214871"/>
                  </a:lnTo>
                  <a:lnTo>
                    <a:pt x="155956" y="209156"/>
                  </a:lnTo>
                  <a:lnTo>
                    <a:pt x="160528" y="214871"/>
                  </a:lnTo>
                  <a:lnTo>
                    <a:pt x="173101" y="214871"/>
                  </a:lnTo>
                  <a:lnTo>
                    <a:pt x="177546" y="209156"/>
                  </a:lnTo>
                  <a:lnTo>
                    <a:pt x="182118" y="214871"/>
                  </a:lnTo>
                  <a:lnTo>
                    <a:pt x="194691" y="214871"/>
                  </a:lnTo>
                  <a:lnTo>
                    <a:pt x="199263" y="209156"/>
                  </a:lnTo>
                  <a:lnTo>
                    <a:pt x="204978" y="214871"/>
                  </a:lnTo>
                  <a:lnTo>
                    <a:pt x="217424" y="214871"/>
                  </a:lnTo>
                  <a:lnTo>
                    <a:pt x="221996" y="209156"/>
                  </a:lnTo>
                  <a:lnTo>
                    <a:pt x="226568" y="214871"/>
                  </a:lnTo>
                  <a:lnTo>
                    <a:pt x="239141" y="214871"/>
                  </a:lnTo>
                  <a:lnTo>
                    <a:pt x="243586" y="209156"/>
                  </a:lnTo>
                  <a:lnTo>
                    <a:pt x="249301" y="214871"/>
                  </a:lnTo>
                  <a:lnTo>
                    <a:pt x="261874" y="214871"/>
                  </a:lnTo>
                  <a:lnTo>
                    <a:pt x="266446" y="209156"/>
                  </a:lnTo>
                  <a:lnTo>
                    <a:pt x="271018" y="214871"/>
                  </a:lnTo>
                  <a:lnTo>
                    <a:pt x="283451" y="214871"/>
                  </a:lnTo>
                  <a:lnTo>
                    <a:pt x="288023" y="209156"/>
                  </a:lnTo>
                  <a:lnTo>
                    <a:pt x="288023" y="203568"/>
                  </a:lnTo>
                  <a:lnTo>
                    <a:pt x="288023" y="2001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836164"/>
            <a:ext cx="9144000" cy="4022090"/>
            <a:chOff x="0" y="2836164"/>
            <a:chExt cx="9144000" cy="4022090"/>
          </a:xfrm>
        </p:grpSpPr>
        <p:sp>
          <p:nvSpPr>
            <p:cNvPr id="14" name="object 14"/>
            <p:cNvSpPr/>
            <p:nvPr/>
          </p:nvSpPr>
          <p:spPr>
            <a:xfrm>
              <a:off x="5292852" y="2836164"/>
              <a:ext cx="264160" cy="1085215"/>
            </a:xfrm>
            <a:custGeom>
              <a:avLst/>
              <a:gdLst/>
              <a:ahLst/>
              <a:cxnLst/>
              <a:rect l="l" t="t" r="r" b="b"/>
              <a:pathLst>
                <a:path w="264160" h="1085214">
                  <a:moveTo>
                    <a:pt x="0" y="0"/>
                  </a:moveTo>
                  <a:lnTo>
                    <a:pt x="0" y="1085088"/>
                  </a:lnTo>
                  <a:lnTo>
                    <a:pt x="263651" y="1085088"/>
                  </a:lnTo>
                  <a:lnTo>
                    <a:pt x="263651" y="21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6568" y="3136391"/>
              <a:ext cx="236220" cy="670560"/>
            </a:xfrm>
            <a:custGeom>
              <a:avLst/>
              <a:gdLst/>
              <a:ahLst/>
              <a:cxnLst/>
              <a:rect l="l" t="t" r="r" b="b"/>
              <a:pathLst>
                <a:path w="236220" h="670560">
                  <a:moveTo>
                    <a:pt x="33528" y="592836"/>
                  </a:moveTo>
                  <a:lnTo>
                    <a:pt x="0" y="592836"/>
                  </a:lnTo>
                  <a:lnTo>
                    <a:pt x="0" y="670560"/>
                  </a:lnTo>
                  <a:lnTo>
                    <a:pt x="33528" y="670560"/>
                  </a:lnTo>
                  <a:lnTo>
                    <a:pt x="33528" y="592836"/>
                  </a:lnTo>
                  <a:close/>
                </a:path>
                <a:path w="236220" h="670560">
                  <a:moveTo>
                    <a:pt x="33528" y="493776"/>
                  </a:moveTo>
                  <a:lnTo>
                    <a:pt x="0" y="493776"/>
                  </a:lnTo>
                  <a:lnTo>
                    <a:pt x="0" y="571500"/>
                  </a:lnTo>
                  <a:lnTo>
                    <a:pt x="33528" y="571500"/>
                  </a:lnTo>
                  <a:lnTo>
                    <a:pt x="33528" y="493776"/>
                  </a:lnTo>
                  <a:close/>
                </a:path>
                <a:path w="236220" h="670560">
                  <a:moveTo>
                    <a:pt x="33528" y="394728"/>
                  </a:moveTo>
                  <a:lnTo>
                    <a:pt x="0" y="394728"/>
                  </a:lnTo>
                  <a:lnTo>
                    <a:pt x="0" y="472440"/>
                  </a:lnTo>
                  <a:lnTo>
                    <a:pt x="33528" y="472440"/>
                  </a:lnTo>
                  <a:lnTo>
                    <a:pt x="33528" y="394728"/>
                  </a:lnTo>
                  <a:close/>
                </a:path>
                <a:path w="236220" h="670560">
                  <a:moveTo>
                    <a:pt x="33528" y="297180"/>
                  </a:moveTo>
                  <a:lnTo>
                    <a:pt x="0" y="297180"/>
                  </a:lnTo>
                  <a:lnTo>
                    <a:pt x="0" y="373380"/>
                  </a:lnTo>
                  <a:lnTo>
                    <a:pt x="33528" y="373380"/>
                  </a:lnTo>
                  <a:lnTo>
                    <a:pt x="33528" y="297180"/>
                  </a:lnTo>
                  <a:close/>
                </a:path>
                <a:path w="236220" h="670560">
                  <a:moveTo>
                    <a:pt x="33528" y="196596"/>
                  </a:moveTo>
                  <a:lnTo>
                    <a:pt x="0" y="196596"/>
                  </a:lnTo>
                  <a:lnTo>
                    <a:pt x="0" y="275844"/>
                  </a:lnTo>
                  <a:lnTo>
                    <a:pt x="33528" y="275844"/>
                  </a:lnTo>
                  <a:lnTo>
                    <a:pt x="33528" y="196596"/>
                  </a:lnTo>
                  <a:close/>
                </a:path>
                <a:path w="236220" h="670560">
                  <a:moveTo>
                    <a:pt x="33528" y="99060"/>
                  </a:moveTo>
                  <a:lnTo>
                    <a:pt x="0" y="99060"/>
                  </a:lnTo>
                  <a:lnTo>
                    <a:pt x="0" y="175260"/>
                  </a:lnTo>
                  <a:lnTo>
                    <a:pt x="33528" y="175260"/>
                  </a:lnTo>
                  <a:lnTo>
                    <a:pt x="33528" y="99060"/>
                  </a:lnTo>
                  <a:close/>
                </a:path>
                <a:path w="236220" h="670560">
                  <a:moveTo>
                    <a:pt x="33528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33528" y="77724"/>
                  </a:lnTo>
                  <a:lnTo>
                    <a:pt x="33528" y="0"/>
                  </a:lnTo>
                  <a:close/>
                </a:path>
                <a:path w="236220" h="670560">
                  <a:moveTo>
                    <a:pt x="83820" y="592836"/>
                  </a:moveTo>
                  <a:lnTo>
                    <a:pt x="51816" y="592836"/>
                  </a:lnTo>
                  <a:lnTo>
                    <a:pt x="51816" y="670560"/>
                  </a:lnTo>
                  <a:lnTo>
                    <a:pt x="83820" y="670560"/>
                  </a:lnTo>
                  <a:lnTo>
                    <a:pt x="83820" y="592836"/>
                  </a:lnTo>
                  <a:close/>
                </a:path>
                <a:path w="236220" h="670560">
                  <a:moveTo>
                    <a:pt x="83820" y="493776"/>
                  </a:moveTo>
                  <a:lnTo>
                    <a:pt x="51816" y="493776"/>
                  </a:lnTo>
                  <a:lnTo>
                    <a:pt x="51816" y="571500"/>
                  </a:lnTo>
                  <a:lnTo>
                    <a:pt x="83820" y="571500"/>
                  </a:lnTo>
                  <a:lnTo>
                    <a:pt x="83820" y="493776"/>
                  </a:lnTo>
                  <a:close/>
                </a:path>
                <a:path w="236220" h="670560">
                  <a:moveTo>
                    <a:pt x="83820" y="394728"/>
                  </a:moveTo>
                  <a:lnTo>
                    <a:pt x="51816" y="394728"/>
                  </a:lnTo>
                  <a:lnTo>
                    <a:pt x="51816" y="472440"/>
                  </a:lnTo>
                  <a:lnTo>
                    <a:pt x="83820" y="472440"/>
                  </a:lnTo>
                  <a:lnTo>
                    <a:pt x="83820" y="394728"/>
                  </a:lnTo>
                  <a:close/>
                </a:path>
                <a:path w="236220" h="670560">
                  <a:moveTo>
                    <a:pt x="83820" y="297180"/>
                  </a:moveTo>
                  <a:lnTo>
                    <a:pt x="51816" y="297180"/>
                  </a:lnTo>
                  <a:lnTo>
                    <a:pt x="51816" y="373380"/>
                  </a:lnTo>
                  <a:lnTo>
                    <a:pt x="83820" y="373380"/>
                  </a:lnTo>
                  <a:lnTo>
                    <a:pt x="83820" y="297180"/>
                  </a:lnTo>
                  <a:close/>
                </a:path>
                <a:path w="236220" h="670560">
                  <a:moveTo>
                    <a:pt x="83820" y="196596"/>
                  </a:moveTo>
                  <a:lnTo>
                    <a:pt x="51816" y="196596"/>
                  </a:lnTo>
                  <a:lnTo>
                    <a:pt x="51816" y="275844"/>
                  </a:lnTo>
                  <a:lnTo>
                    <a:pt x="83820" y="275844"/>
                  </a:lnTo>
                  <a:lnTo>
                    <a:pt x="83820" y="196596"/>
                  </a:lnTo>
                  <a:close/>
                </a:path>
                <a:path w="236220" h="670560">
                  <a:moveTo>
                    <a:pt x="83820" y="99060"/>
                  </a:moveTo>
                  <a:lnTo>
                    <a:pt x="51816" y="99060"/>
                  </a:lnTo>
                  <a:lnTo>
                    <a:pt x="51816" y="175260"/>
                  </a:lnTo>
                  <a:lnTo>
                    <a:pt x="83820" y="175260"/>
                  </a:lnTo>
                  <a:lnTo>
                    <a:pt x="83820" y="99060"/>
                  </a:lnTo>
                  <a:close/>
                </a:path>
                <a:path w="236220" h="670560">
                  <a:moveTo>
                    <a:pt x="83820" y="0"/>
                  </a:moveTo>
                  <a:lnTo>
                    <a:pt x="51816" y="0"/>
                  </a:lnTo>
                  <a:lnTo>
                    <a:pt x="51816" y="77724"/>
                  </a:lnTo>
                  <a:lnTo>
                    <a:pt x="83820" y="77724"/>
                  </a:lnTo>
                  <a:lnTo>
                    <a:pt x="83820" y="0"/>
                  </a:lnTo>
                  <a:close/>
                </a:path>
                <a:path w="236220" h="670560">
                  <a:moveTo>
                    <a:pt x="134112" y="592836"/>
                  </a:moveTo>
                  <a:lnTo>
                    <a:pt x="100584" y="592836"/>
                  </a:lnTo>
                  <a:lnTo>
                    <a:pt x="100584" y="670560"/>
                  </a:lnTo>
                  <a:lnTo>
                    <a:pt x="134112" y="670560"/>
                  </a:lnTo>
                  <a:lnTo>
                    <a:pt x="134112" y="592836"/>
                  </a:lnTo>
                  <a:close/>
                </a:path>
                <a:path w="236220" h="670560">
                  <a:moveTo>
                    <a:pt x="134112" y="493776"/>
                  </a:moveTo>
                  <a:lnTo>
                    <a:pt x="100584" y="493776"/>
                  </a:lnTo>
                  <a:lnTo>
                    <a:pt x="100584" y="571500"/>
                  </a:lnTo>
                  <a:lnTo>
                    <a:pt x="134112" y="571500"/>
                  </a:lnTo>
                  <a:lnTo>
                    <a:pt x="134112" y="493776"/>
                  </a:lnTo>
                  <a:close/>
                </a:path>
                <a:path w="236220" h="670560">
                  <a:moveTo>
                    <a:pt x="134112" y="394728"/>
                  </a:moveTo>
                  <a:lnTo>
                    <a:pt x="100584" y="394728"/>
                  </a:lnTo>
                  <a:lnTo>
                    <a:pt x="100584" y="472440"/>
                  </a:lnTo>
                  <a:lnTo>
                    <a:pt x="134112" y="472440"/>
                  </a:lnTo>
                  <a:lnTo>
                    <a:pt x="134112" y="394728"/>
                  </a:lnTo>
                  <a:close/>
                </a:path>
                <a:path w="236220" h="670560">
                  <a:moveTo>
                    <a:pt x="134112" y="297180"/>
                  </a:moveTo>
                  <a:lnTo>
                    <a:pt x="100584" y="297180"/>
                  </a:lnTo>
                  <a:lnTo>
                    <a:pt x="100584" y="373380"/>
                  </a:lnTo>
                  <a:lnTo>
                    <a:pt x="134112" y="373380"/>
                  </a:lnTo>
                  <a:lnTo>
                    <a:pt x="134112" y="297180"/>
                  </a:lnTo>
                  <a:close/>
                </a:path>
                <a:path w="236220" h="670560">
                  <a:moveTo>
                    <a:pt x="134112" y="196596"/>
                  </a:moveTo>
                  <a:lnTo>
                    <a:pt x="100584" y="196596"/>
                  </a:lnTo>
                  <a:lnTo>
                    <a:pt x="100584" y="275844"/>
                  </a:lnTo>
                  <a:lnTo>
                    <a:pt x="134112" y="275844"/>
                  </a:lnTo>
                  <a:lnTo>
                    <a:pt x="134112" y="196596"/>
                  </a:lnTo>
                  <a:close/>
                </a:path>
                <a:path w="236220" h="670560">
                  <a:moveTo>
                    <a:pt x="134112" y="99060"/>
                  </a:moveTo>
                  <a:lnTo>
                    <a:pt x="100584" y="99060"/>
                  </a:lnTo>
                  <a:lnTo>
                    <a:pt x="100584" y="175260"/>
                  </a:lnTo>
                  <a:lnTo>
                    <a:pt x="134112" y="175260"/>
                  </a:lnTo>
                  <a:lnTo>
                    <a:pt x="134112" y="99060"/>
                  </a:lnTo>
                  <a:close/>
                </a:path>
                <a:path w="236220" h="670560">
                  <a:moveTo>
                    <a:pt x="134112" y="0"/>
                  </a:moveTo>
                  <a:lnTo>
                    <a:pt x="100584" y="0"/>
                  </a:lnTo>
                  <a:lnTo>
                    <a:pt x="100584" y="77724"/>
                  </a:lnTo>
                  <a:lnTo>
                    <a:pt x="134112" y="77724"/>
                  </a:lnTo>
                  <a:lnTo>
                    <a:pt x="134112" y="0"/>
                  </a:lnTo>
                  <a:close/>
                </a:path>
                <a:path w="236220" h="670560">
                  <a:moveTo>
                    <a:pt x="184404" y="592836"/>
                  </a:moveTo>
                  <a:lnTo>
                    <a:pt x="152400" y="592836"/>
                  </a:lnTo>
                  <a:lnTo>
                    <a:pt x="152400" y="670560"/>
                  </a:lnTo>
                  <a:lnTo>
                    <a:pt x="184404" y="670560"/>
                  </a:lnTo>
                  <a:lnTo>
                    <a:pt x="184404" y="592836"/>
                  </a:lnTo>
                  <a:close/>
                </a:path>
                <a:path w="236220" h="670560">
                  <a:moveTo>
                    <a:pt x="184404" y="493776"/>
                  </a:moveTo>
                  <a:lnTo>
                    <a:pt x="152400" y="493776"/>
                  </a:lnTo>
                  <a:lnTo>
                    <a:pt x="152400" y="571500"/>
                  </a:lnTo>
                  <a:lnTo>
                    <a:pt x="184404" y="571500"/>
                  </a:lnTo>
                  <a:lnTo>
                    <a:pt x="184404" y="493776"/>
                  </a:lnTo>
                  <a:close/>
                </a:path>
                <a:path w="236220" h="670560">
                  <a:moveTo>
                    <a:pt x="184404" y="394728"/>
                  </a:moveTo>
                  <a:lnTo>
                    <a:pt x="152400" y="394728"/>
                  </a:lnTo>
                  <a:lnTo>
                    <a:pt x="152400" y="472440"/>
                  </a:lnTo>
                  <a:lnTo>
                    <a:pt x="184404" y="472440"/>
                  </a:lnTo>
                  <a:lnTo>
                    <a:pt x="184404" y="394728"/>
                  </a:lnTo>
                  <a:close/>
                </a:path>
                <a:path w="236220" h="670560">
                  <a:moveTo>
                    <a:pt x="184404" y="297180"/>
                  </a:moveTo>
                  <a:lnTo>
                    <a:pt x="152400" y="297180"/>
                  </a:lnTo>
                  <a:lnTo>
                    <a:pt x="152400" y="373380"/>
                  </a:lnTo>
                  <a:lnTo>
                    <a:pt x="184404" y="373380"/>
                  </a:lnTo>
                  <a:lnTo>
                    <a:pt x="184404" y="297180"/>
                  </a:lnTo>
                  <a:close/>
                </a:path>
                <a:path w="236220" h="670560">
                  <a:moveTo>
                    <a:pt x="184404" y="196596"/>
                  </a:moveTo>
                  <a:lnTo>
                    <a:pt x="152400" y="196596"/>
                  </a:lnTo>
                  <a:lnTo>
                    <a:pt x="152400" y="275844"/>
                  </a:lnTo>
                  <a:lnTo>
                    <a:pt x="184404" y="275844"/>
                  </a:lnTo>
                  <a:lnTo>
                    <a:pt x="184404" y="196596"/>
                  </a:lnTo>
                  <a:close/>
                </a:path>
                <a:path w="236220" h="670560">
                  <a:moveTo>
                    <a:pt x="184404" y="99060"/>
                  </a:moveTo>
                  <a:lnTo>
                    <a:pt x="152400" y="99060"/>
                  </a:lnTo>
                  <a:lnTo>
                    <a:pt x="152400" y="175260"/>
                  </a:lnTo>
                  <a:lnTo>
                    <a:pt x="184404" y="175260"/>
                  </a:lnTo>
                  <a:lnTo>
                    <a:pt x="184404" y="99060"/>
                  </a:lnTo>
                  <a:close/>
                </a:path>
                <a:path w="236220" h="670560">
                  <a:moveTo>
                    <a:pt x="184404" y="0"/>
                  </a:moveTo>
                  <a:lnTo>
                    <a:pt x="152400" y="0"/>
                  </a:lnTo>
                  <a:lnTo>
                    <a:pt x="152400" y="77724"/>
                  </a:lnTo>
                  <a:lnTo>
                    <a:pt x="184404" y="77724"/>
                  </a:lnTo>
                  <a:lnTo>
                    <a:pt x="184404" y="0"/>
                  </a:lnTo>
                  <a:close/>
                </a:path>
                <a:path w="236220" h="670560">
                  <a:moveTo>
                    <a:pt x="236220" y="592836"/>
                  </a:moveTo>
                  <a:lnTo>
                    <a:pt x="202692" y="592836"/>
                  </a:lnTo>
                  <a:lnTo>
                    <a:pt x="202692" y="670560"/>
                  </a:lnTo>
                  <a:lnTo>
                    <a:pt x="236220" y="670560"/>
                  </a:lnTo>
                  <a:lnTo>
                    <a:pt x="236220" y="592836"/>
                  </a:lnTo>
                  <a:close/>
                </a:path>
                <a:path w="236220" h="670560">
                  <a:moveTo>
                    <a:pt x="236220" y="493776"/>
                  </a:moveTo>
                  <a:lnTo>
                    <a:pt x="202692" y="493776"/>
                  </a:lnTo>
                  <a:lnTo>
                    <a:pt x="202692" y="571500"/>
                  </a:lnTo>
                  <a:lnTo>
                    <a:pt x="236220" y="571500"/>
                  </a:lnTo>
                  <a:lnTo>
                    <a:pt x="236220" y="493776"/>
                  </a:lnTo>
                  <a:close/>
                </a:path>
                <a:path w="236220" h="670560">
                  <a:moveTo>
                    <a:pt x="236220" y="394728"/>
                  </a:moveTo>
                  <a:lnTo>
                    <a:pt x="202692" y="394728"/>
                  </a:lnTo>
                  <a:lnTo>
                    <a:pt x="202692" y="472440"/>
                  </a:lnTo>
                  <a:lnTo>
                    <a:pt x="236220" y="472440"/>
                  </a:lnTo>
                  <a:lnTo>
                    <a:pt x="236220" y="394728"/>
                  </a:lnTo>
                  <a:close/>
                </a:path>
                <a:path w="236220" h="670560">
                  <a:moveTo>
                    <a:pt x="236220" y="297180"/>
                  </a:moveTo>
                  <a:lnTo>
                    <a:pt x="202692" y="297180"/>
                  </a:lnTo>
                  <a:lnTo>
                    <a:pt x="202692" y="373380"/>
                  </a:lnTo>
                  <a:lnTo>
                    <a:pt x="236220" y="373380"/>
                  </a:lnTo>
                  <a:lnTo>
                    <a:pt x="236220" y="297180"/>
                  </a:lnTo>
                  <a:close/>
                </a:path>
                <a:path w="236220" h="670560">
                  <a:moveTo>
                    <a:pt x="236220" y="196596"/>
                  </a:moveTo>
                  <a:lnTo>
                    <a:pt x="202692" y="196596"/>
                  </a:lnTo>
                  <a:lnTo>
                    <a:pt x="202692" y="275844"/>
                  </a:lnTo>
                  <a:lnTo>
                    <a:pt x="236220" y="275844"/>
                  </a:lnTo>
                  <a:lnTo>
                    <a:pt x="236220" y="196596"/>
                  </a:lnTo>
                  <a:close/>
                </a:path>
                <a:path w="236220" h="670560">
                  <a:moveTo>
                    <a:pt x="236220" y="99060"/>
                  </a:moveTo>
                  <a:lnTo>
                    <a:pt x="202692" y="99060"/>
                  </a:lnTo>
                  <a:lnTo>
                    <a:pt x="202692" y="175260"/>
                  </a:lnTo>
                  <a:lnTo>
                    <a:pt x="236220" y="175260"/>
                  </a:lnTo>
                  <a:lnTo>
                    <a:pt x="236220" y="99060"/>
                  </a:lnTo>
                  <a:close/>
                </a:path>
                <a:path w="236220" h="670560">
                  <a:moveTo>
                    <a:pt x="236220" y="0"/>
                  </a:moveTo>
                  <a:lnTo>
                    <a:pt x="202692" y="0"/>
                  </a:lnTo>
                  <a:lnTo>
                    <a:pt x="202692" y="77724"/>
                  </a:lnTo>
                  <a:lnTo>
                    <a:pt x="236220" y="7772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7676" y="2845308"/>
              <a:ext cx="264160" cy="1083945"/>
            </a:xfrm>
            <a:custGeom>
              <a:avLst/>
              <a:gdLst/>
              <a:ahLst/>
              <a:cxnLst/>
              <a:rect l="l" t="t" r="r" b="b"/>
              <a:pathLst>
                <a:path w="264160" h="1083945">
                  <a:moveTo>
                    <a:pt x="0" y="0"/>
                  </a:moveTo>
                  <a:lnTo>
                    <a:pt x="0" y="1083564"/>
                  </a:lnTo>
                  <a:lnTo>
                    <a:pt x="263651" y="1083564"/>
                  </a:lnTo>
                  <a:lnTo>
                    <a:pt x="263651" y="21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5503" y="3105912"/>
              <a:ext cx="86868" cy="85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6632" y="3105912"/>
              <a:ext cx="86867" cy="85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75503" y="3224784"/>
              <a:ext cx="86868" cy="86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6632" y="3224784"/>
              <a:ext cx="86867" cy="86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75503" y="3345180"/>
              <a:ext cx="86868" cy="86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56632" y="3345180"/>
              <a:ext cx="86867" cy="86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75503" y="3465576"/>
              <a:ext cx="86868" cy="85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6632" y="3465576"/>
              <a:ext cx="86867" cy="85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75503" y="3585972"/>
              <a:ext cx="86868" cy="85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56632" y="3585972"/>
              <a:ext cx="86867" cy="85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56632" y="3704844"/>
              <a:ext cx="86867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75503" y="3704844"/>
              <a:ext cx="86868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45835" y="2836164"/>
              <a:ext cx="262255" cy="1085215"/>
            </a:xfrm>
            <a:custGeom>
              <a:avLst/>
              <a:gdLst/>
              <a:ahLst/>
              <a:cxnLst/>
              <a:rect l="l" t="t" r="r" b="b"/>
              <a:pathLst>
                <a:path w="262254" h="1085214">
                  <a:moveTo>
                    <a:pt x="0" y="0"/>
                  </a:moveTo>
                  <a:lnTo>
                    <a:pt x="0" y="1085088"/>
                  </a:lnTo>
                  <a:lnTo>
                    <a:pt x="262127" y="1085088"/>
                  </a:lnTo>
                  <a:lnTo>
                    <a:pt x="262127" y="21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93664" y="3098292"/>
              <a:ext cx="85344" cy="85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74791" y="3098292"/>
              <a:ext cx="85344" cy="85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93664" y="3217164"/>
              <a:ext cx="85344" cy="85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74791" y="3217164"/>
              <a:ext cx="85344" cy="85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74791" y="3337560"/>
              <a:ext cx="85344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93664" y="3337560"/>
              <a:ext cx="85344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74791" y="3457956"/>
              <a:ext cx="85344" cy="85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93664" y="3457956"/>
              <a:ext cx="85344" cy="85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93664" y="3578352"/>
              <a:ext cx="85344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74791" y="3578352"/>
              <a:ext cx="85344" cy="85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93664" y="3697224"/>
              <a:ext cx="85344" cy="868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74791" y="3697224"/>
              <a:ext cx="85344" cy="868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2704" y="3258311"/>
              <a:ext cx="349250" cy="670560"/>
            </a:xfrm>
            <a:custGeom>
              <a:avLst/>
              <a:gdLst/>
              <a:ahLst/>
              <a:cxnLst/>
              <a:rect l="l" t="t" r="r" b="b"/>
              <a:pathLst>
                <a:path w="349250" h="670560">
                  <a:moveTo>
                    <a:pt x="348996" y="129540"/>
                  </a:moveTo>
                  <a:lnTo>
                    <a:pt x="316992" y="129540"/>
                  </a:lnTo>
                  <a:lnTo>
                    <a:pt x="316992" y="59436"/>
                  </a:lnTo>
                  <a:lnTo>
                    <a:pt x="283464" y="59436"/>
                  </a:lnTo>
                  <a:lnTo>
                    <a:pt x="283464" y="0"/>
                  </a:lnTo>
                  <a:lnTo>
                    <a:pt x="82296" y="0"/>
                  </a:lnTo>
                  <a:lnTo>
                    <a:pt x="82296" y="59436"/>
                  </a:lnTo>
                  <a:lnTo>
                    <a:pt x="50292" y="59436"/>
                  </a:lnTo>
                  <a:lnTo>
                    <a:pt x="50292" y="129540"/>
                  </a:lnTo>
                  <a:lnTo>
                    <a:pt x="0" y="129540"/>
                  </a:lnTo>
                  <a:lnTo>
                    <a:pt x="0" y="670560"/>
                  </a:lnTo>
                  <a:lnTo>
                    <a:pt x="348996" y="670560"/>
                  </a:lnTo>
                  <a:lnTo>
                    <a:pt x="348996" y="129540"/>
                  </a:lnTo>
                  <a:close/>
                </a:path>
              </a:pathLst>
            </a:custGeom>
            <a:solidFill>
              <a:srgbClr val="93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92140" y="3427475"/>
              <a:ext cx="230504" cy="304800"/>
            </a:xfrm>
            <a:custGeom>
              <a:avLst/>
              <a:gdLst/>
              <a:ahLst/>
              <a:cxnLst/>
              <a:rect l="l" t="t" r="r" b="b"/>
              <a:pathLst>
                <a:path w="230504" h="304800">
                  <a:moveTo>
                    <a:pt x="35052" y="224028"/>
                  </a:moveTo>
                  <a:lnTo>
                    <a:pt x="0" y="224028"/>
                  </a:lnTo>
                  <a:lnTo>
                    <a:pt x="0" y="304800"/>
                  </a:lnTo>
                  <a:lnTo>
                    <a:pt x="35052" y="304800"/>
                  </a:lnTo>
                  <a:lnTo>
                    <a:pt x="35052" y="224028"/>
                  </a:lnTo>
                  <a:close/>
                </a:path>
                <a:path w="230504" h="304800">
                  <a:moveTo>
                    <a:pt x="35052" y="112776"/>
                  </a:moveTo>
                  <a:lnTo>
                    <a:pt x="0" y="112776"/>
                  </a:lnTo>
                  <a:lnTo>
                    <a:pt x="0" y="193548"/>
                  </a:lnTo>
                  <a:lnTo>
                    <a:pt x="35052" y="193548"/>
                  </a:lnTo>
                  <a:lnTo>
                    <a:pt x="35052" y="112776"/>
                  </a:lnTo>
                  <a:close/>
                </a:path>
                <a:path w="230504" h="304800">
                  <a:moveTo>
                    <a:pt x="3505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" y="82296"/>
                  </a:lnTo>
                  <a:lnTo>
                    <a:pt x="35052" y="0"/>
                  </a:lnTo>
                  <a:close/>
                </a:path>
                <a:path w="230504" h="304800">
                  <a:moveTo>
                    <a:pt x="100584" y="224028"/>
                  </a:moveTo>
                  <a:lnTo>
                    <a:pt x="65532" y="224028"/>
                  </a:lnTo>
                  <a:lnTo>
                    <a:pt x="65532" y="304800"/>
                  </a:lnTo>
                  <a:lnTo>
                    <a:pt x="100584" y="304800"/>
                  </a:lnTo>
                  <a:lnTo>
                    <a:pt x="100584" y="224028"/>
                  </a:lnTo>
                  <a:close/>
                </a:path>
                <a:path w="230504" h="304800">
                  <a:moveTo>
                    <a:pt x="100584" y="112776"/>
                  </a:moveTo>
                  <a:lnTo>
                    <a:pt x="65532" y="112776"/>
                  </a:lnTo>
                  <a:lnTo>
                    <a:pt x="65532" y="193548"/>
                  </a:lnTo>
                  <a:lnTo>
                    <a:pt x="100584" y="193548"/>
                  </a:lnTo>
                  <a:lnTo>
                    <a:pt x="100584" y="112776"/>
                  </a:lnTo>
                  <a:close/>
                </a:path>
                <a:path w="230504" h="304800">
                  <a:moveTo>
                    <a:pt x="100584" y="0"/>
                  </a:moveTo>
                  <a:lnTo>
                    <a:pt x="65532" y="0"/>
                  </a:lnTo>
                  <a:lnTo>
                    <a:pt x="65532" y="82296"/>
                  </a:lnTo>
                  <a:lnTo>
                    <a:pt x="100584" y="82296"/>
                  </a:lnTo>
                  <a:lnTo>
                    <a:pt x="100584" y="0"/>
                  </a:lnTo>
                  <a:close/>
                </a:path>
                <a:path w="230504" h="304800">
                  <a:moveTo>
                    <a:pt x="164592" y="224028"/>
                  </a:moveTo>
                  <a:lnTo>
                    <a:pt x="129540" y="224028"/>
                  </a:lnTo>
                  <a:lnTo>
                    <a:pt x="129540" y="304800"/>
                  </a:lnTo>
                  <a:lnTo>
                    <a:pt x="164592" y="304800"/>
                  </a:lnTo>
                  <a:lnTo>
                    <a:pt x="164592" y="224028"/>
                  </a:lnTo>
                  <a:close/>
                </a:path>
                <a:path w="230504" h="304800">
                  <a:moveTo>
                    <a:pt x="164592" y="112776"/>
                  </a:moveTo>
                  <a:lnTo>
                    <a:pt x="129540" y="112776"/>
                  </a:lnTo>
                  <a:lnTo>
                    <a:pt x="129540" y="193548"/>
                  </a:lnTo>
                  <a:lnTo>
                    <a:pt x="164592" y="193548"/>
                  </a:lnTo>
                  <a:lnTo>
                    <a:pt x="164592" y="112776"/>
                  </a:lnTo>
                  <a:close/>
                </a:path>
                <a:path w="230504" h="304800">
                  <a:moveTo>
                    <a:pt x="164592" y="0"/>
                  </a:moveTo>
                  <a:lnTo>
                    <a:pt x="129540" y="0"/>
                  </a:lnTo>
                  <a:lnTo>
                    <a:pt x="129540" y="82296"/>
                  </a:lnTo>
                  <a:lnTo>
                    <a:pt x="164592" y="82296"/>
                  </a:lnTo>
                  <a:lnTo>
                    <a:pt x="164592" y="0"/>
                  </a:lnTo>
                  <a:close/>
                </a:path>
                <a:path w="230504" h="304800">
                  <a:moveTo>
                    <a:pt x="230124" y="224028"/>
                  </a:moveTo>
                  <a:lnTo>
                    <a:pt x="195072" y="224028"/>
                  </a:lnTo>
                  <a:lnTo>
                    <a:pt x="195072" y="304800"/>
                  </a:lnTo>
                  <a:lnTo>
                    <a:pt x="230124" y="304800"/>
                  </a:lnTo>
                  <a:lnTo>
                    <a:pt x="230124" y="224028"/>
                  </a:lnTo>
                  <a:close/>
                </a:path>
                <a:path w="230504" h="304800">
                  <a:moveTo>
                    <a:pt x="230124" y="112776"/>
                  </a:moveTo>
                  <a:lnTo>
                    <a:pt x="195072" y="112776"/>
                  </a:lnTo>
                  <a:lnTo>
                    <a:pt x="195072" y="193548"/>
                  </a:lnTo>
                  <a:lnTo>
                    <a:pt x="230124" y="193548"/>
                  </a:lnTo>
                  <a:lnTo>
                    <a:pt x="230124" y="112776"/>
                  </a:lnTo>
                  <a:close/>
                </a:path>
                <a:path w="230504" h="304800">
                  <a:moveTo>
                    <a:pt x="230124" y="0"/>
                  </a:moveTo>
                  <a:lnTo>
                    <a:pt x="195072" y="0"/>
                  </a:lnTo>
                  <a:lnTo>
                    <a:pt x="195072" y="82296"/>
                  </a:lnTo>
                  <a:lnTo>
                    <a:pt x="230124" y="8229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895344"/>
              <a:ext cx="9144000" cy="2962910"/>
            </a:xfrm>
            <a:custGeom>
              <a:avLst/>
              <a:gdLst/>
              <a:ahLst/>
              <a:cxnLst/>
              <a:rect l="l" t="t" r="r" b="b"/>
              <a:pathLst>
                <a:path w="9144000" h="2962909">
                  <a:moveTo>
                    <a:pt x="5084064" y="0"/>
                  </a:moveTo>
                  <a:lnTo>
                    <a:pt x="4664919" y="4119"/>
                  </a:lnTo>
                  <a:lnTo>
                    <a:pt x="4252968" y="16309"/>
                  </a:lnTo>
                  <a:lnTo>
                    <a:pt x="3849040" y="36314"/>
                  </a:lnTo>
                  <a:lnTo>
                    <a:pt x="3509831" y="59490"/>
                  </a:lnTo>
                  <a:lnTo>
                    <a:pt x="3177650" y="88062"/>
                  </a:lnTo>
                  <a:lnTo>
                    <a:pt x="2853020" y="121870"/>
                  </a:lnTo>
                  <a:lnTo>
                    <a:pt x="2536464" y="160753"/>
                  </a:lnTo>
                  <a:lnTo>
                    <a:pt x="2228505" y="204553"/>
                  </a:lnTo>
                  <a:lnTo>
                    <a:pt x="1978818" y="244692"/>
                  </a:lnTo>
                  <a:lnTo>
                    <a:pt x="1735766" y="288041"/>
                  </a:lnTo>
                  <a:lnTo>
                    <a:pt x="1499608" y="334517"/>
                  </a:lnTo>
                  <a:lnTo>
                    <a:pt x="1270782" y="384000"/>
                  </a:lnTo>
                  <a:lnTo>
                    <a:pt x="1093102" y="425709"/>
                  </a:lnTo>
                  <a:lnTo>
                    <a:pt x="920405" y="469248"/>
                  </a:lnTo>
                  <a:lnTo>
                    <a:pt x="752847" y="514569"/>
                  </a:lnTo>
                  <a:lnTo>
                    <a:pt x="590582" y="561624"/>
                  </a:lnTo>
                  <a:lnTo>
                    <a:pt x="472450" y="598025"/>
                  </a:lnTo>
                  <a:lnTo>
                    <a:pt x="357448" y="635356"/>
                  </a:lnTo>
                  <a:lnTo>
                    <a:pt x="245642" y="673595"/>
                  </a:lnTo>
                  <a:lnTo>
                    <a:pt x="137096" y="712723"/>
                  </a:lnTo>
                  <a:lnTo>
                    <a:pt x="0" y="768832"/>
                  </a:lnTo>
                  <a:lnTo>
                    <a:pt x="0" y="2962655"/>
                  </a:lnTo>
                  <a:lnTo>
                    <a:pt x="9144000" y="2962655"/>
                  </a:lnTo>
                  <a:lnTo>
                    <a:pt x="9144000" y="443102"/>
                  </a:lnTo>
                  <a:lnTo>
                    <a:pt x="8668466" y="334508"/>
                  </a:lnTo>
                  <a:lnTo>
                    <a:pt x="8449248" y="291217"/>
                  </a:lnTo>
                  <a:lnTo>
                    <a:pt x="8178217" y="242814"/>
                  </a:lnTo>
                  <a:lnTo>
                    <a:pt x="7898949" y="198411"/>
                  </a:lnTo>
                  <a:lnTo>
                    <a:pt x="7611863" y="158138"/>
                  </a:lnTo>
                  <a:lnTo>
                    <a:pt x="7317379" y="122122"/>
                  </a:lnTo>
                  <a:lnTo>
                    <a:pt x="6965023" y="85656"/>
                  </a:lnTo>
                  <a:lnTo>
                    <a:pt x="6603834" y="55363"/>
                  </a:lnTo>
                  <a:lnTo>
                    <a:pt x="6234477" y="31447"/>
                  </a:lnTo>
                  <a:lnTo>
                    <a:pt x="5857619" y="14112"/>
                  </a:lnTo>
                  <a:lnTo>
                    <a:pt x="5473926" y="3562"/>
                  </a:lnTo>
                  <a:lnTo>
                    <a:pt x="50840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255775" y="608076"/>
            <a:ext cx="6633209" cy="567690"/>
            <a:chOff x="1255775" y="608076"/>
            <a:chExt cx="6633209" cy="567690"/>
          </a:xfrm>
        </p:grpSpPr>
        <p:sp>
          <p:nvSpPr>
            <p:cNvPr id="46" name="object 46"/>
            <p:cNvSpPr/>
            <p:nvPr/>
          </p:nvSpPr>
          <p:spPr>
            <a:xfrm>
              <a:off x="1255775" y="608076"/>
              <a:ext cx="6633209" cy="567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00987" y="653440"/>
              <a:ext cx="6545071" cy="4792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51344" y="911656"/>
              <a:ext cx="106172" cy="887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82080" y="911656"/>
              <a:ext cx="106172" cy="887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46629" y="814705"/>
              <a:ext cx="123443" cy="1758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41952" y="804595"/>
              <a:ext cx="120904" cy="802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33776" y="804595"/>
              <a:ext cx="120904" cy="802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51380" y="804595"/>
              <a:ext cx="120904" cy="802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04387" y="765136"/>
              <a:ext cx="4742180" cy="367665"/>
            </a:xfrm>
            <a:custGeom>
              <a:avLst/>
              <a:gdLst/>
              <a:ahLst/>
              <a:cxnLst/>
              <a:rect l="l" t="t" r="r" b="b"/>
              <a:pathLst>
                <a:path w="4742180" h="367665">
                  <a:moveTo>
                    <a:pt x="4251325" y="4635"/>
                  </a:moveTo>
                  <a:lnTo>
                    <a:pt x="4258056" y="4635"/>
                  </a:lnTo>
                  <a:lnTo>
                    <a:pt x="4263644" y="4864"/>
                  </a:lnTo>
                  <a:lnTo>
                    <a:pt x="4267962" y="5321"/>
                  </a:lnTo>
                  <a:lnTo>
                    <a:pt x="4272407" y="5778"/>
                  </a:lnTo>
                  <a:lnTo>
                    <a:pt x="4284091" y="10782"/>
                  </a:lnTo>
                  <a:lnTo>
                    <a:pt x="4285234" y="12153"/>
                  </a:lnTo>
                  <a:lnTo>
                    <a:pt x="4285742" y="13741"/>
                  </a:lnTo>
                  <a:lnTo>
                    <a:pt x="4285742" y="15557"/>
                  </a:lnTo>
                  <a:lnTo>
                    <a:pt x="4285742" y="259168"/>
                  </a:lnTo>
                  <a:lnTo>
                    <a:pt x="4285742" y="260985"/>
                  </a:lnTo>
                  <a:lnTo>
                    <a:pt x="4285234" y="262585"/>
                  </a:lnTo>
                  <a:lnTo>
                    <a:pt x="4284091" y="263944"/>
                  </a:lnTo>
                  <a:lnTo>
                    <a:pt x="4283075" y="265315"/>
                  </a:lnTo>
                  <a:lnTo>
                    <a:pt x="4267962" y="269405"/>
                  </a:lnTo>
                  <a:lnTo>
                    <a:pt x="4263644" y="269862"/>
                  </a:lnTo>
                  <a:lnTo>
                    <a:pt x="4258056" y="270090"/>
                  </a:lnTo>
                  <a:lnTo>
                    <a:pt x="4251325" y="270090"/>
                  </a:lnTo>
                  <a:lnTo>
                    <a:pt x="4244594" y="270090"/>
                  </a:lnTo>
                  <a:lnTo>
                    <a:pt x="4239006" y="269862"/>
                  </a:lnTo>
                  <a:lnTo>
                    <a:pt x="4234688" y="269405"/>
                  </a:lnTo>
                  <a:lnTo>
                    <a:pt x="4230370" y="268947"/>
                  </a:lnTo>
                  <a:lnTo>
                    <a:pt x="4218559" y="263944"/>
                  </a:lnTo>
                  <a:lnTo>
                    <a:pt x="4217416" y="262585"/>
                  </a:lnTo>
                  <a:lnTo>
                    <a:pt x="4216908" y="260985"/>
                  </a:lnTo>
                  <a:lnTo>
                    <a:pt x="4216908" y="259168"/>
                  </a:lnTo>
                  <a:lnTo>
                    <a:pt x="4216908" y="15557"/>
                  </a:lnTo>
                  <a:lnTo>
                    <a:pt x="4216908" y="13741"/>
                  </a:lnTo>
                  <a:lnTo>
                    <a:pt x="4217416" y="12153"/>
                  </a:lnTo>
                  <a:lnTo>
                    <a:pt x="4234688" y="5321"/>
                  </a:lnTo>
                  <a:lnTo>
                    <a:pt x="4239006" y="4864"/>
                  </a:lnTo>
                  <a:lnTo>
                    <a:pt x="4244594" y="4635"/>
                  </a:lnTo>
                  <a:lnTo>
                    <a:pt x="4251325" y="4635"/>
                  </a:lnTo>
                  <a:close/>
                </a:path>
                <a:path w="4742180" h="367665">
                  <a:moveTo>
                    <a:pt x="3554476" y="4635"/>
                  </a:moveTo>
                  <a:lnTo>
                    <a:pt x="3562222" y="4635"/>
                  </a:lnTo>
                  <a:lnTo>
                    <a:pt x="3568445" y="4775"/>
                  </a:lnTo>
                  <a:lnTo>
                    <a:pt x="3573017" y="5054"/>
                  </a:lnTo>
                  <a:lnTo>
                    <a:pt x="3577590" y="5321"/>
                  </a:lnTo>
                  <a:lnTo>
                    <a:pt x="3589401" y="12153"/>
                  </a:lnTo>
                  <a:lnTo>
                    <a:pt x="3590670" y="14427"/>
                  </a:lnTo>
                  <a:lnTo>
                    <a:pt x="3591941" y="17652"/>
                  </a:lnTo>
                  <a:lnTo>
                    <a:pt x="3593211" y="21843"/>
                  </a:lnTo>
                  <a:lnTo>
                    <a:pt x="3650615" y="184886"/>
                  </a:lnTo>
                  <a:lnTo>
                    <a:pt x="3651377" y="184886"/>
                  </a:lnTo>
                  <a:lnTo>
                    <a:pt x="3703828" y="18567"/>
                  </a:lnTo>
                  <a:lnTo>
                    <a:pt x="3704970" y="13830"/>
                  </a:lnTo>
                  <a:lnTo>
                    <a:pt x="3706367" y="10693"/>
                  </a:lnTo>
                  <a:lnTo>
                    <a:pt x="3727704" y="4635"/>
                  </a:lnTo>
                  <a:lnTo>
                    <a:pt x="3737737" y="4635"/>
                  </a:lnTo>
                  <a:lnTo>
                    <a:pt x="3745484" y="4635"/>
                  </a:lnTo>
                  <a:lnTo>
                    <a:pt x="3752088" y="5003"/>
                  </a:lnTo>
                  <a:lnTo>
                    <a:pt x="3757167" y="5727"/>
                  </a:lnTo>
                  <a:lnTo>
                    <a:pt x="3762375" y="6464"/>
                  </a:lnTo>
                  <a:lnTo>
                    <a:pt x="3766185" y="7823"/>
                  </a:lnTo>
                  <a:lnTo>
                    <a:pt x="3768725" y="9829"/>
                  </a:lnTo>
                  <a:lnTo>
                    <a:pt x="3771138" y="11836"/>
                  </a:lnTo>
                  <a:lnTo>
                    <a:pt x="3772408" y="14516"/>
                  </a:lnTo>
                  <a:lnTo>
                    <a:pt x="3772408" y="17881"/>
                  </a:lnTo>
                  <a:lnTo>
                    <a:pt x="3772408" y="21247"/>
                  </a:lnTo>
                  <a:lnTo>
                    <a:pt x="3689095" y="268452"/>
                  </a:lnTo>
                  <a:lnTo>
                    <a:pt x="3659632" y="354749"/>
                  </a:lnTo>
                  <a:lnTo>
                    <a:pt x="3614292" y="367588"/>
                  </a:lnTo>
                  <a:lnTo>
                    <a:pt x="3606927" y="367588"/>
                  </a:lnTo>
                  <a:lnTo>
                    <a:pt x="3586988" y="363486"/>
                  </a:lnTo>
                  <a:lnTo>
                    <a:pt x="3584702" y="362038"/>
                  </a:lnTo>
                  <a:lnTo>
                    <a:pt x="3583559" y="360210"/>
                  </a:lnTo>
                  <a:lnTo>
                    <a:pt x="3583432" y="358025"/>
                  </a:lnTo>
                  <a:lnTo>
                    <a:pt x="3583178" y="355841"/>
                  </a:lnTo>
                  <a:lnTo>
                    <a:pt x="3583813" y="353199"/>
                  </a:lnTo>
                  <a:lnTo>
                    <a:pt x="3585083" y="350113"/>
                  </a:lnTo>
                  <a:lnTo>
                    <a:pt x="3617594" y="268452"/>
                  </a:lnTo>
                  <a:lnTo>
                    <a:pt x="3606927" y="256158"/>
                  </a:lnTo>
                  <a:lnTo>
                    <a:pt x="3523107" y="32219"/>
                  </a:lnTo>
                  <a:lnTo>
                    <a:pt x="3520693" y="25844"/>
                  </a:lnTo>
                  <a:lnTo>
                    <a:pt x="3519551" y="20980"/>
                  </a:lnTo>
                  <a:lnTo>
                    <a:pt x="3519551" y="17614"/>
                  </a:lnTo>
                  <a:lnTo>
                    <a:pt x="3519551" y="14236"/>
                  </a:lnTo>
                  <a:lnTo>
                    <a:pt x="3545840" y="4635"/>
                  </a:lnTo>
                  <a:lnTo>
                    <a:pt x="3554476" y="4635"/>
                  </a:lnTo>
                  <a:close/>
                </a:path>
                <a:path w="4742180" h="367665">
                  <a:moveTo>
                    <a:pt x="3445129" y="4635"/>
                  </a:moveTo>
                  <a:lnTo>
                    <a:pt x="3451860" y="4635"/>
                  </a:lnTo>
                  <a:lnTo>
                    <a:pt x="3457447" y="4864"/>
                  </a:lnTo>
                  <a:lnTo>
                    <a:pt x="3461766" y="5321"/>
                  </a:lnTo>
                  <a:lnTo>
                    <a:pt x="3466211" y="5778"/>
                  </a:lnTo>
                  <a:lnTo>
                    <a:pt x="3477894" y="10782"/>
                  </a:lnTo>
                  <a:lnTo>
                    <a:pt x="3479038" y="12153"/>
                  </a:lnTo>
                  <a:lnTo>
                    <a:pt x="3479545" y="13741"/>
                  </a:lnTo>
                  <a:lnTo>
                    <a:pt x="3479545" y="15557"/>
                  </a:lnTo>
                  <a:lnTo>
                    <a:pt x="3479545" y="259168"/>
                  </a:lnTo>
                  <a:lnTo>
                    <a:pt x="3479545" y="260985"/>
                  </a:lnTo>
                  <a:lnTo>
                    <a:pt x="3479038" y="262585"/>
                  </a:lnTo>
                  <a:lnTo>
                    <a:pt x="3477894" y="263944"/>
                  </a:lnTo>
                  <a:lnTo>
                    <a:pt x="3476879" y="265315"/>
                  </a:lnTo>
                  <a:lnTo>
                    <a:pt x="3461766" y="269405"/>
                  </a:lnTo>
                  <a:lnTo>
                    <a:pt x="3457447" y="269862"/>
                  </a:lnTo>
                  <a:lnTo>
                    <a:pt x="3451860" y="270090"/>
                  </a:lnTo>
                  <a:lnTo>
                    <a:pt x="3445129" y="270090"/>
                  </a:lnTo>
                  <a:lnTo>
                    <a:pt x="3438397" y="270090"/>
                  </a:lnTo>
                  <a:lnTo>
                    <a:pt x="3432810" y="269862"/>
                  </a:lnTo>
                  <a:lnTo>
                    <a:pt x="3428491" y="269405"/>
                  </a:lnTo>
                  <a:lnTo>
                    <a:pt x="3424173" y="268947"/>
                  </a:lnTo>
                  <a:lnTo>
                    <a:pt x="3420617" y="268274"/>
                  </a:lnTo>
                  <a:lnTo>
                    <a:pt x="3417951" y="267360"/>
                  </a:lnTo>
                  <a:lnTo>
                    <a:pt x="3415284" y="266445"/>
                  </a:lnTo>
                  <a:lnTo>
                    <a:pt x="3413506" y="265315"/>
                  </a:lnTo>
                  <a:lnTo>
                    <a:pt x="3412363" y="263944"/>
                  </a:lnTo>
                  <a:lnTo>
                    <a:pt x="3411219" y="262585"/>
                  </a:lnTo>
                  <a:lnTo>
                    <a:pt x="3410712" y="260985"/>
                  </a:lnTo>
                  <a:lnTo>
                    <a:pt x="3410712" y="259168"/>
                  </a:lnTo>
                  <a:lnTo>
                    <a:pt x="3410712" y="15557"/>
                  </a:lnTo>
                  <a:lnTo>
                    <a:pt x="3410712" y="13741"/>
                  </a:lnTo>
                  <a:lnTo>
                    <a:pt x="3411219" y="12153"/>
                  </a:lnTo>
                  <a:lnTo>
                    <a:pt x="3428491" y="5321"/>
                  </a:lnTo>
                  <a:lnTo>
                    <a:pt x="3432810" y="4864"/>
                  </a:lnTo>
                  <a:lnTo>
                    <a:pt x="3438397" y="4635"/>
                  </a:lnTo>
                  <a:lnTo>
                    <a:pt x="3445129" y="4635"/>
                  </a:lnTo>
                  <a:close/>
                </a:path>
                <a:path w="4742180" h="367665">
                  <a:moveTo>
                    <a:pt x="34417" y="4635"/>
                  </a:moveTo>
                  <a:lnTo>
                    <a:pt x="41148" y="4635"/>
                  </a:lnTo>
                  <a:lnTo>
                    <a:pt x="46736" y="4914"/>
                  </a:lnTo>
                  <a:lnTo>
                    <a:pt x="51054" y="5461"/>
                  </a:lnTo>
                  <a:lnTo>
                    <a:pt x="55499" y="6007"/>
                  </a:lnTo>
                  <a:lnTo>
                    <a:pt x="58928" y="6781"/>
                  </a:lnTo>
                  <a:lnTo>
                    <a:pt x="61594" y="7785"/>
                  </a:lnTo>
                  <a:lnTo>
                    <a:pt x="64262" y="8775"/>
                  </a:lnTo>
                  <a:lnTo>
                    <a:pt x="66167" y="9969"/>
                  </a:lnTo>
                  <a:lnTo>
                    <a:pt x="67182" y="11328"/>
                  </a:lnTo>
                  <a:lnTo>
                    <a:pt x="68325" y="12700"/>
                  </a:lnTo>
                  <a:lnTo>
                    <a:pt x="68834" y="14287"/>
                  </a:lnTo>
                  <a:lnTo>
                    <a:pt x="68834" y="16103"/>
                  </a:lnTo>
                  <a:lnTo>
                    <a:pt x="68834" y="259168"/>
                  </a:lnTo>
                  <a:lnTo>
                    <a:pt x="68834" y="260985"/>
                  </a:lnTo>
                  <a:lnTo>
                    <a:pt x="68325" y="262585"/>
                  </a:lnTo>
                  <a:lnTo>
                    <a:pt x="67182" y="263944"/>
                  </a:lnTo>
                  <a:lnTo>
                    <a:pt x="66167" y="265315"/>
                  </a:lnTo>
                  <a:lnTo>
                    <a:pt x="64262" y="266445"/>
                  </a:lnTo>
                  <a:lnTo>
                    <a:pt x="61594" y="267360"/>
                  </a:lnTo>
                  <a:lnTo>
                    <a:pt x="58928" y="268274"/>
                  </a:lnTo>
                  <a:lnTo>
                    <a:pt x="55499" y="268947"/>
                  </a:lnTo>
                  <a:lnTo>
                    <a:pt x="51054" y="269405"/>
                  </a:lnTo>
                  <a:lnTo>
                    <a:pt x="46736" y="269862"/>
                  </a:lnTo>
                  <a:lnTo>
                    <a:pt x="41148" y="270090"/>
                  </a:lnTo>
                  <a:lnTo>
                    <a:pt x="34417" y="270090"/>
                  </a:lnTo>
                  <a:lnTo>
                    <a:pt x="27686" y="270090"/>
                  </a:lnTo>
                  <a:lnTo>
                    <a:pt x="22098" y="269862"/>
                  </a:lnTo>
                  <a:lnTo>
                    <a:pt x="17780" y="269405"/>
                  </a:lnTo>
                  <a:lnTo>
                    <a:pt x="13462" y="268947"/>
                  </a:lnTo>
                  <a:lnTo>
                    <a:pt x="1650" y="263944"/>
                  </a:lnTo>
                  <a:lnTo>
                    <a:pt x="507" y="262585"/>
                  </a:lnTo>
                  <a:lnTo>
                    <a:pt x="0" y="260985"/>
                  </a:lnTo>
                  <a:lnTo>
                    <a:pt x="0" y="259168"/>
                  </a:lnTo>
                  <a:lnTo>
                    <a:pt x="0" y="16103"/>
                  </a:lnTo>
                  <a:lnTo>
                    <a:pt x="0" y="14287"/>
                  </a:lnTo>
                  <a:lnTo>
                    <a:pt x="507" y="12700"/>
                  </a:lnTo>
                  <a:lnTo>
                    <a:pt x="1650" y="11328"/>
                  </a:lnTo>
                  <a:lnTo>
                    <a:pt x="2793" y="9969"/>
                  </a:lnTo>
                  <a:lnTo>
                    <a:pt x="4572" y="8775"/>
                  </a:lnTo>
                  <a:lnTo>
                    <a:pt x="7238" y="7785"/>
                  </a:lnTo>
                  <a:lnTo>
                    <a:pt x="9906" y="6781"/>
                  </a:lnTo>
                  <a:lnTo>
                    <a:pt x="13462" y="6007"/>
                  </a:lnTo>
                  <a:lnTo>
                    <a:pt x="17780" y="5461"/>
                  </a:lnTo>
                  <a:lnTo>
                    <a:pt x="22098" y="4914"/>
                  </a:lnTo>
                  <a:lnTo>
                    <a:pt x="27686" y="4635"/>
                  </a:lnTo>
                  <a:lnTo>
                    <a:pt x="34417" y="4635"/>
                  </a:lnTo>
                  <a:close/>
                </a:path>
                <a:path w="4742180" h="367665">
                  <a:moveTo>
                    <a:pt x="4495038" y="0"/>
                  </a:moveTo>
                  <a:lnTo>
                    <a:pt x="4537202" y="8229"/>
                  </a:lnTo>
                  <a:lnTo>
                    <a:pt x="4543425" y="12153"/>
                  </a:lnTo>
                  <a:lnTo>
                    <a:pt x="4549775" y="16065"/>
                  </a:lnTo>
                  <a:lnTo>
                    <a:pt x="4555236" y="20751"/>
                  </a:lnTo>
                  <a:lnTo>
                    <a:pt x="4559681" y="26212"/>
                  </a:lnTo>
                  <a:lnTo>
                    <a:pt x="4564253" y="31673"/>
                  </a:lnTo>
                  <a:lnTo>
                    <a:pt x="4568063" y="37769"/>
                  </a:lnTo>
                  <a:lnTo>
                    <a:pt x="4571238" y="44513"/>
                  </a:lnTo>
                  <a:lnTo>
                    <a:pt x="4576645" y="38843"/>
                  </a:lnTo>
                  <a:lnTo>
                    <a:pt x="4606544" y="14058"/>
                  </a:lnTo>
                  <a:lnTo>
                    <a:pt x="4613402" y="10515"/>
                  </a:lnTo>
                  <a:lnTo>
                    <a:pt x="4620260" y="6959"/>
                  </a:lnTo>
                  <a:lnTo>
                    <a:pt x="4627118" y="4317"/>
                  </a:lnTo>
                  <a:lnTo>
                    <a:pt x="4633848" y="2590"/>
                  </a:lnTo>
                  <a:lnTo>
                    <a:pt x="4640707" y="863"/>
                  </a:lnTo>
                  <a:lnTo>
                    <a:pt x="4647692" y="0"/>
                  </a:lnTo>
                  <a:lnTo>
                    <a:pt x="4654804" y="0"/>
                  </a:lnTo>
                  <a:lnTo>
                    <a:pt x="4695697" y="8191"/>
                  </a:lnTo>
                  <a:lnTo>
                    <a:pt x="4727386" y="37776"/>
                  </a:lnTo>
                  <a:lnTo>
                    <a:pt x="4740544" y="82745"/>
                  </a:lnTo>
                  <a:lnTo>
                    <a:pt x="4741671" y="103225"/>
                  </a:lnTo>
                  <a:lnTo>
                    <a:pt x="4741671" y="259168"/>
                  </a:lnTo>
                  <a:lnTo>
                    <a:pt x="4741671" y="260985"/>
                  </a:lnTo>
                  <a:lnTo>
                    <a:pt x="4734560" y="267360"/>
                  </a:lnTo>
                  <a:lnTo>
                    <a:pt x="4732020" y="268274"/>
                  </a:lnTo>
                  <a:lnTo>
                    <a:pt x="4728464" y="268947"/>
                  </a:lnTo>
                  <a:lnTo>
                    <a:pt x="4724145" y="269405"/>
                  </a:lnTo>
                  <a:lnTo>
                    <a:pt x="4719828" y="269862"/>
                  </a:lnTo>
                  <a:lnTo>
                    <a:pt x="4714240" y="270090"/>
                  </a:lnTo>
                  <a:lnTo>
                    <a:pt x="4707509" y="270090"/>
                  </a:lnTo>
                  <a:lnTo>
                    <a:pt x="4700523" y="270090"/>
                  </a:lnTo>
                  <a:lnTo>
                    <a:pt x="4680077" y="267360"/>
                  </a:lnTo>
                  <a:lnTo>
                    <a:pt x="4677410" y="266445"/>
                  </a:lnTo>
                  <a:lnTo>
                    <a:pt x="4675632" y="265315"/>
                  </a:lnTo>
                  <a:lnTo>
                    <a:pt x="4674616" y="263944"/>
                  </a:lnTo>
                  <a:lnTo>
                    <a:pt x="4673600" y="262585"/>
                  </a:lnTo>
                  <a:lnTo>
                    <a:pt x="4673092" y="260985"/>
                  </a:lnTo>
                  <a:lnTo>
                    <a:pt x="4673092" y="259168"/>
                  </a:lnTo>
                  <a:lnTo>
                    <a:pt x="4673092" y="114693"/>
                  </a:lnTo>
                  <a:lnTo>
                    <a:pt x="4673092" y="106502"/>
                  </a:lnTo>
                  <a:lnTo>
                    <a:pt x="4672330" y="99034"/>
                  </a:lnTo>
                  <a:lnTo>
                    <a:pt x="4670806" y="92303"/>
                  </a:lnTo>
                  <a:lnTo>
                    <a:pt x="4669155" y="85572"/>
                  </a:lnTo>
                  <a:lnTo>
                    <a:pt x="4666869" y="79781"/>
                  </a:lnTo>
                  <a:lnTo>
                    <a:pt x="4663694" y="74968"/>
                  </a:lnTo>
                  <a:lnTo>
                    <a:pt x="4660519" y="70142"/>
                  </a:lnTo>
                  <a:lnTo>
                    <a:pt x="4656455" y="66408"/>
                  </a:lnTo>
                  <a:lnTo>
                    <a:pt x="4651629" y="63766"/>
                  </a:lnTo>
                  <a:lnTo>
                    <a:pt x="4646803" y="61125"/>
                  </a:lnTo>
                  <a:lnTo>
                    <a:pt x="4641088" y="59804"/>
                  </a:lnTo>
                  <a:lnTo>
                    <a:pt x="4634230" y="59804"/>
                  </a:lnTo>
                  <a:lnTo>
                    <a:pt x="4596336" y="81106"/>
                  </a:lnTo>
                  <a:lnTo>
                    <a:pt x="4582160" y="97218"/>
                  </a:lnTo>
                  <a:lnTo>
                    <a:pt x="4582160" y="259168"/>
                  </a:lnTo>
                  <a:lnTo>
                    <a:pt x="4582160" y="260985"/>
                  </a:lnTo>
                  <a:lnTo>
                    <a:pt x="4574920" y="267360"/>
                  </a:lnTo>
                  <a:lnTo>
                    <a:pt x="4572254" y="268274"/>
                  </a:lnTo>
                  <a:lnTo>
                    <a:pt x="4568697" y="268947"/>
                  </a:lnTo>
                  <a:lnTo>
                    <a:pt x="4564380" y="269405"/>
                  </a:lnTo>
                  <a:lnTo>
                    <a:pt x="4560062" y="269862"/>
                  </a:lnTo>
                  <a:lnTo>
                    <a:pt x="4554601" y="270090"/>
                  </a:lnTo>
                  <a:lnTo>
                    <a:pt x="4547996" y="270090"/>
                  </a:lnTo>
                  <a:lnTo>
                    <a:pt x="4541266" y="270090"/>
                  </a:lnTo>
                  <a:lnTo>
                    <a:pt x="4535678" y="269862"/>
                  </a:lnTo>
                  <a:lnTo>
                    <a:pt x="4531360" y="269405"/>
                  </a:lnTo>
                  <a:lnTo>
                    <a:pt x="4526915" y="268947"/>
                  </a:lnTo>
                  <a:lnTo>
                    <a:pt x="4515231" y="263944"/>
                  </a:lnTo>
                  <a:lnTo>
                    <a:pt x="4514088" y="262585"/>
                  </a:lnTo>
                  <a:lnTo>
                    <a:pt x="4513580" y="260985"/>
                  </a:lnTo>
                  <a:lnTo>
                    <a:pt x="4513580" y="259168"/>
                  </a:lnTo>
                  <a:lnTo>
                    <a:pt x="4513580" y="114693"/>
                  </a:lnTo>
                  <a:lnTo>
                    <a:pt x="4513580" y="106502"/>
                  </a:lnTo>
                  <a:lnTo>
                    <a:pt x="4512818" y="99034"/>
                  </a:lnTo>
                  <a:lnTo>
                    <a:pt x="4511294" y="92303"/>
                  </a:lnTo>
                  <a:lnTo>
                    <a:pt x="4509770" y="85572"/>
                  </a:lnTo>
                  <a:lnTo>
                    <a:pt x="4507357" y="79781"/>
                  </a:lnTo>
                  <a:lnTo>
                    <a:pt x="4504309" y="74968"/>
                  </a:lnTo>
                  <a:lnTo>
                    <a:pt x="4501261" y="70142"/>
                  </a:lnTo>
                  <a:lnTo>
                    <a:pt x="4497196" y="66408"/>
                  </a:lnTo>
                  <a:lnTo>
                    <a:pt x="4492244" y="63766"/>
                  </a:lnTo>
                  <a:lnTo>
                    <a:pt x="4487418" y="61125"/>
                  </a:lnTo>
                  <a:lnTo>
                    <a:pt x="4481576" y="59804"/>
                  </a:lnTo>
                  <a:lnTo>
                    <a:pt x="4475098" y="59804"/>
                  </a:lnTo>
                  <a:lnTo>
                    <a:pt x="4436903" y="81106"/>
                  </a:lnTo>
                  <a:lnTo>
                    <a:pt x="4422902" y="97218"/>
                  </a:lnTo>
                  <a:lnTo>
                    <a:pt x="4422902" y="259168"/>
                  </a:lnTo>
                  <a:lnTo>
                    <a:pt x="4422902" y="260985"/>
                  </a:lnTo>
                  <a:lnTo>
                    <a:pt x="4422394" y="262585"/>
                  </a:lnTo>
                  <a:lnTo>
                    <a:pt x="4421251" y="263944"/>
                  </a:lnTo>
                  <a:lnTo>
                    <a:pt x="4420235" y="265315"/>
                  </a:lnTo>
                  <a:lnTo>
                    <a:pt x="4418330" y="266445"/>
                  </a:lnTo>
                  <a:lnTo>
                    <a:pt x="4415663" y="267360"/>
                  </a:lnTo>
                  <a:lnTo>
                    <a:pt x="4412995" y="268274"/>
                  </a:lnTo>
                  <a:lnTo>
                    <a:pt x="4409567" y="268947"/>
                  </a:lnTo>
                  <a:lnTo>
                    <a:pt x="4405121" y="269405"/>
                  </a:lnTo>
                  <a:lnTo>
                    <a:pt x="4400804" y="269862"/>
                  </a:lnTo>
                  <a:lnTo>
                    <a:pt x="4395216" y="270090"/>
                  </a:lnTo>
                  <a:lnTo>
                    <a:pt x="4388485" y="270090"/>
                  </a:lnTo>
                  <a:lnTo>
                    <a:pt x="4381754" y="270090"/>
                  </a:lnTo>
                  <a:lnTo>
                    <a:pt x="4361307" y="267360"/>
                  </a:lnTo>
                  <a:lnTo>
                    <a:pt x="4358640" y="266445"/>
                  </a:lnTo>
                  <a:lnTo>
                    <a:pt x="4356862" y="265315"/>
                  </a:lnTo>
                  <a:lnTo>
                    <a:pt x="4355719" y="263944"/>
                  </a:lnTo>
                  <a:lnTo>
                    <a:pt x="4354576" y="262585"/>
                  </a:lnTo>
                  <a:lnTo>
                    <a:pt x="4354068" y="260985"/>
                  </a:lnTo>
                  <a:lnTo>
                    <a:pt x="4354068" y="259168"/>
                  </a:lnTo>
                  <a:lnTo>
                    <a:pt x="4354068" y="15557"/>
                  </a:lnTo>
                  <a:lnTo>
                    <a:pt x="4354068" y="13741"/>
                  </a:lnTo>
                  <a:lnTo>
                    <a:pt x="4354576" y="12153"/>
                  </a:lnTo>
                  <a:lnTo>
                    <a:pt x="4355465" y="10782"/>
                  </a:lnTo>
                  <a:lnTo>
                    <a:pt x="4356354" y="9423"/>
                  </a:lnTo>
                  <a:lnTo>
                    <a:pt x="4358005" y="8280"/>
                  </a:lnTo>
                  <a:lnTo>
                    <a:pt x="4360418" y="7365"/>
                  </a:lnTo>
                  <a:lnTo>
                    <a:pt x="4362704" y="6464"/>
                  </a:lnTo>
                  <a:lnTo>
                    <a:pt x="4365752" y="5778"/>
                  </a:lnTo>
                  <a:lnTo>
                    <a:pt x="4369562" y="5321"/>
                  </a:lnTo>
                  <a:lnTo>
                    <a:pt x="4373245" y="4864"/>
                  </a:lnTo>
                  <a:lnTo>
                    <a:pt x="4377944" y="4635"/>
                  </a:lnTo>
                  <a:lnTo>
                    <a:pt x="4383532" y="4635"/>
                  </a:lnTo>
                  <a:lnTo>
                    <a:pt x="4389373" y="4635"/>
                  </a:lnTo>
                  <a:lnTo>
                    <a:pt x="4394200" y="4864"/>
                  </a:lnTo>
                  <a:lnTo>
                    <a:pt x="4398010" y="5321"/>
                  </a:lnTo>
                  <a:lnTo>
                    <a:pt x="4401946" y="5778"/>
                  </a:lnTo>
                  <a:lnTo>
                    <a:pt x="4404868" y="6464"/>
                  </a:lnTo>
                  <a:lnTo>
                    <a:pt x="4406900" y="7365"/>
                  </a:lnTo>
                  <a:lnTo>
                    <a:pt x="4409059" y="8280"/>
                  </a:lnTo>
                  <a:lnTo>
                    <a:pt x="4410583" y="9423"/>
                  </a:lnTo>
                  <a:lnTo>
                    <a:pt x="4411471" y="10782"/>
                  </a:lnTo>
                  <a:lnTo>
                    <a:pt x="4412361" y="12153"/>
                  </a:lnTo>
                  <a:lnTo>
                    <a:pt x="4412869" y="13741"/>
                  </a:lnTo>
                  <a:lnTo>
                    <a:pt x="4412869" y="15557"/>
                  </a:lnTo>
                  <a:lnTo>
                    <a:pt x="4412869" y="43687"/>
                  </a:lnTo>
                  <a:lnTo>
                    <a:pt x="4443051" y="17063"/>
                  </a:lnTo>
                  <a:lnTo>
                    <a:pt x="4484203" y="681"/>
                  </a:lnTo>
                  <a:lnTo>
                    <a:pt x="4495038" y="0"/>
                  </a:lnTo>
                  <a:close/>
                </a:path>
                <a:path w="4742180" h="367665">
                  <a:moveTo>
                    <a:pt x="3903853" y="0"/>
                  </a:moveTo>
                  <a:lnTo>
                    <a:pt x="3942179" y="3150"/>
                  </a:lnTo>
                  <a:lnTo>
                    <a:pt x="3979378" y="17370"/>
                  </a:lnTo>
                  <a:lnTo>
                    <a:pt x="4005453" y="52704"/>
                  </a:lnTo>
                  <a:lnTo>
                    <a:pt x="4011421" y="96126"/>
                  </a:lnTo>
                  <a:lnTo>
                    <a:pt x="4011421" y="259981"/>
                  </a:lnTo>
                  <a:lnTo>
                    <a:pt x="4011421" y="262534"/>
                  </a:lnTo>
                  <a:lnTo>
                    <a:pt x="3990466" y="270090"/>
                  </a:lnTo>
                  <a:lnTo>
                    <a:pt x="3982846" y="270090"/>
                  </a:lnTo>
                  <a:lnTo>
                    <a:pt x="3974591" y="270090"/>
                  </a:lnTo>
                  <a:lnTo>
                    <a:pt x="3968622" y="269773"/>
                  </a:lnTo>
                  <a:lnTo>
                    <a:pt x="3964940" y="269138"/>
                  </a:lnTo>
                  <a:lnTo>
                    <a:pt x="3961130" y="268503"/>
                  </a:lnTo>
                  <a:lnTo>
                    <a:pt x="3958590" y="267449"/>
                  </a:lnTo>
                  <a:lnTo>
                    <a:pt x="3956939" y="266001"/>
                  </a:lnTo>
                  <a:lnTo>
                    <a:pt x="3955415" y="264540"/>
                  </a:lnTo>
                  <a:lnTo>
                    <a:pt x="3954653" y="262534"/>
                  </a:lnTo>
                  <a:lnTo>
                    <a:pt x="3954653" y="259981"/>
                  </a:lnTo>
                  <a:lnTo>
                    <a:pt x="3954653" y="240601"/>
                  </a:lnTo>
                  <a:lnTo>
                    <a:pt x="3920363" y="265722"/>
                  </a:lnTo>
                  <a:lnTo>
                    <a:pt x="3877691" y="274739"/>
                  </a:lnTo>
                  <a:lnTo>
                    <a:pt x="3868167" y="274422"/>
                  </a:lnTo>
                  <a:lnTo>
                    <a:pt x="3826875" y="263401"/>
                  </a:lnTo>
                  <a:lnTo>
                    <a:pt x="3799095" y="237020"/>
                  </a:lnTo>
                  <a:lnTo>
                    <a:pt x="3788917" y="195529"/>
                  </a:lnTo>
                  <a:lnTo>
                    <a:pt x="3789441" y="185230"/>
                  </a:lnTo>
                  <a:lnTo>
                    <a:pt x="3807587" y="144189"/>
                  </a:lnTo>
                  <a:lnTo>
                    <a:pt x="3840638" y="123672"/>
                  </a:lnTo>
                  <a:lnTo>
                    <a:pt x="3889771" y="113738"/>
                  </a:lnTo>
                  <a:lnTo>
                    <a:pt x="3920236" y="112509"/>
                  </a:lnTo>
                  <a:lnTo>
                    <a:pt x="3943985" y="112509"/>
                  </a:lnTo>
                  <a:lnTo>
                    <a:pt x="3943985" y="97764"/>
                  </a:lnTo>
                  <a:lnTo>
                    <a:pt x="3943985" y="90119"/>
                  </a:lnTo>
                  <a:lnTo>
                    <a:pt x="3943222" y="83426"/>
                  </a:lnTo>
                  <a:lnTo>
                    <a:pt x="3941698" y="77698"/>
                  </a:lnTo>
                  <a:lnTo>
                    <a:pt x="3940175" y="71958"/>
                  </a:lnTo>
                  <a:lnTo>
                    <a:pt x="3919855" y="54889"/>
                  </a:lnTo>
                  <a:lnTo>
                    <a:pt x="3913886" y="53073"/>
                  </a:lnTo>
                  <a:lnTo>
                    <a:pt x="3906646" y="52158"/>
                  </a:lnTo>
                  <a:lnTo>
                    <a:pt x="3897884" y="52158"/>
                  </a:lnTo>
                  <a:lnTo>
                    <a:pt x="3858133" y="58534"/>
                  </a:lnTo>
                  <a:lnTo>
                    <a:pt x="3843273" y="64452"/>
                  </a:lnTo>
                  <a:lnTo>
                    <a:pt x="3836289" y="67538"/>
                  </a:lnTo>
                  <a:lnTo>
                    <a:pt x="3830573" y="70370"/>
                  </a:lnTo>
                  <a:lnTo>
                    <a:pt x="3825875" y="72910"/>
                  </a:lnTo>
                  <a:lnTo>
                    <a:pt x="3821303" y="75463"/>
                  </a:lnTo>
                  <a:lnTo>
                    <a:pt x="3817492" y="76733"/>
                  </a:lnTo>
                  <a:lnTo>
                    <a:pt x="3814571" y="76733"/>
                  </a:lnTo>
                  <a:lnTo>
                    <a:pt x="3812540" y="76733"/>
                  </a:lnTo>
                  <a:lnTo>
                    <a:pt x="3810762" y="76098"/>
                  </a:lnTo>
                  <a:lnTo>
                    <a:pt x="3803141" y="60629"/>
                  </a:lnTo>
                  <a:lnTo>
                    <a:pt x="3802507" y="57162"/>
                  </a:lnTo>
                  <a:lnTo>
                    <a:pt x="3802253" y="53339"/>
                  </a:lnTo>
                  <a:lnTo>
                    <a:pt x="3802253" y="49149"/>
                  </a:lnTo>
                  <a:lnTo>
                    <a:pt x="3802253" y="43510"/>
                  </a:lnTo>
                  <a:lnTo>
                    <a:pt x="3802761" y="39052"/>
                  </a:lnTo>
                  <a:lnTo>
                    <a:pt x="3803650" y="35775"/>
                  </a:lnTo>
                  <a:lnTo>
                    <a:pt x="3804539" y="32499"/>
                  </a:lnTo>
                  <a:lnTo>
                    <a:pt x="3806316" y="29540"/>
                  </a:lnTo>
                  <a:lnTo>
                    <a:pt x="3808857" y="26898"/>
                  </a:lnTo>
                  <a:lnTo>
                    <a:pt x="3811396" y="24256"/>
                  </a:lnTo>
                  <a:lnTo>
                    <a:pt x="3815841" y="21348"/>
                  </a:lnTo>
                  <a:lnTo>
                    <a:pt x="3822191" y="18161"/>
                  </a:lnTo>
                  <a:lnTo>
                    <a:pt x="3828541" y="14973"/>
                  </a:lnTo>
                  <a:lnTo>
                    <a:pt x="3865155" y="3981"/>
                  </a:lnTo>
                  <a:lnTo>
                    <a:pt x="3895899" y="161"/>
                  </a:lnTo>
                  <a:lnTo>
                    <a:pt x="3903853" y="0"/>
                  </a:lnTo>
                  <a:close/>
                </a:path>
                <a:path w="4742180" h="367665">
                  <a:moveTo>
                    <a:pt x="3253866" y="0"/>
                  </a:moveTo>
                  <a:lnTo>
                    <a:pt x="3295777" y="8191"/>
                  </a:lnTo>
                  <a:lnTo>
                    <a:pt x="3328271" y="37776"/>
                  </a:lnTo>
                  <a:lnTo>
                    <a:pt x="3342005" y="84113"/>
                  </a:lnTo>
                  <a:lnTo>
                    <a:pt x="3343148" y="108686"/>
                  </a:lnTo>
                  <a:lnTo>
                    <a:pt x="3343148" y="259168"/>
                  </a:lnTo>
                  <a:lnTo>
                    <a:pt x="3343148" y="260985"/>
                  </a:lnTo>
                  <a:lnTo>
                    <a:pt x="3342640" y="262585"/>
                  </a:lnTo>
                  <a:lnTo>
                    <a:pt x="3341497" y="263944"/>
                  </a:lnTo>
                  <a:lnTo>
                    <a:pt x="3340481" y="265315"/>
                  </a:lnTo>
                  <a:lnTo>
                    <a:pt x="3338576" y="266445"/>
                  </a:lnTo>
                  <a:lnTo>
                    <a:pt x="3336036" y="267360"/>
                  </a:lnTo>
                  <a:lnTo>
                    <a:pt x="3333496" y="268274"/>
                  </a:lnTo>
                  <a:lnTo>
                    <a:pt x="3330066" y="268947"/>
                  </a:lnTo>
                  <a:lnTo>
                    <a:pt x="3325622" y="269405"/>
                  </a:lnTo>
                  <a:lnTo>
                    <a:pt x="3321177" y="269862"/>
                  </a:lnTo>
                  <a:lnTo>
                    <a:pt x="3315589" y="270090"/>
                  </a:lnTo>
                  <a:lnTo>
                    <a:pt x="3309112" y="270090"/>
                  </a:lnTo>
                  <a:lnTo>
                    <a:pt x="3302254" y="270090"/>
                  </a:lnTo>
                  <a:lnTo>
                    <a:pt x="3296666" y="269862"/>
                  </a:lnTo>
                  <a:lnTo>
                    <a:pt x="3292221" y="269405"/>
                  </a:lnTo>
                  <a:lnTo>
                    <a:pt x="3287776" y="268947"/>
                  </a:lnTo>
                  <a:lnTo>
                    <a:pt x="3274695" y="260985"/>
                  </a:lnTo>
                  <a:lnTo>
                    <a:pt x="3274695" y="259168"/>
                  </a:lnTo>
                  <a:lnTo>
                    <a:pt x="3274695" y="120154"/>
                  </a:lnTo>
                  <a:lnTo>
                    <a:pt x="3267837" y="79781"/>
                  </a:lnTo>
                  <a:lnTo>
                    <a:pt x="3264535" y="74968"/>
                  </a:lnTo>
                  <a:lnTo>
                    <a:pt x="3261233" y="70142"/>
                  </a:lnTo>
                  <a:lnTo>
                    <a:pt x="3257041" y="66408"/>
                  </a:lnTo>
                  <a:lnTo>
                    <a:pt x="3251835" y="63766"/>
                  </a:lnTo>
                  <a:lnTo>
                    <a:pt x="3246628" y="61125"/>
                  </a:lnTo>
                  <a:lnTo>
                    <a:pt x="3240532" y="59804"/>
                  </a:lnTo>
                  <a:lnTo>
                    <a:pt x="3233674" y="59804"/>
                  </a:lnTo>
                  <a:lnTo>
                    <a:pt x="3193510" y="81106"/>
                  </a:lnTo>
                  <a:lnTo>
                    <a:pt x="3179317" y="97218"/>
                  </a:lnTo>
                  <a:lnTo>
                    <a:pt x="3179317" y="259168"/>
                  </a:lnTo>
                  <a:lnTo>
                    <a:pt x="3179317" y="260985"/>
                  </a:lnTo>
                  <a:lnTo>
                    <a:pt x="3178810" y="262585"/>
                  </a:lnTo>
                  <a:lnTo>
                    <a:pt x="3177666" y="263944"/>
                  </a:lnTo>
                  <a:lnTo>
                    <a:pt x="3176651" y="265315"/>
                  </a:lnTo>
                  <a:lnTo>
                    <a:pt x="3174746" y="266445"/>
                  </a:lnTo>
                  <a:lnTo>
                    <a:pt x="3172079" y="267360"/>
                  </a:lnTo>
                  <a:lnTo>
                    <a:pt x="3169412" y="268274"/>
                  </a:lnTo>
                  <a:lnTo>
                    <a:pt x="3165983" y="268947"/>
                  </a:lnTo>
                  <a:lnTo>
                    <a:pt x="3161538" y="269405"/>
                  </a:lnTo>
                  <a:lnTo>
                    <a:pt x="3157220" y="269862"/>
                  </a:lnTo>
                  <a:lnTo>
                    <a:pt x="3151632" y="270090"/>
                  </a:lnTo>
                  <a:lnTo>
                    <a:pt x="3144901" y="270090"/>
                  </a:lnTo>
                  <a:lnTo>
                    <a:pt x="3138170" y="270090"/>
                  </a:lnTo>
                  <a:lnTo>
                    <a:pt x="3117723" y="267360"/>
                  </a:lnTo>
                  <a:lnTo>
                    <a:pt x="3115056" y="266445"/>
                  </a:lnTo>
                  <a:lnTo>
                    <a:pt x="3113278" y="265315"/>
                  </a:lnTo>
                  <a:lnTo>
                    <a:pt x="3112135" y="263944"/>
                  </a:lnTo>
                  <a:lnTo>
                    <a:pt x="3110991" y="262585"/>
                  </a:lnTo>
                  <a:lnTo>
                    <a:pt x="3110484" y="260985"/>
                  </a:lnTo>
                  <a:lnTo>
                    <a:pt x="3110484" y="259168"/>
                  </a:lnTo>
                  <a:lnTo>
                    <a:pt x="3110484" y="15557"/>
                  </a:lnTo>
                  <a:lnTo>
                    <a:pt x="3110484" y="13741"/>
                  </a:lnTo>
                  <a:lnTo>
                    <a:pt x="3110991" y="12153"/>
                  </a:lnTo>
                  <a:lnTo>
                    <a:pt x="3111881" y="10782"/>
                  </a:lnTo>
                  <a:lnTo>
                    <a:pt x="3112770" y="9423"/>
                  </a:lnTo>
                  <a:lnTo>
                    <a:pt x="3114421" y="8280"/>
                  </a:lnTo>
                  <a:lnTo>
                    <a:pt x="3116834" y="7365"/>
                  </a:lnTo>
                  <a:lnTo>
                    <a:pt x="3119120" y="6464"/>
                  </a:lnTo>
                  <a:lnTo>
                    <a:pt x="3122167" y="5778"/>
                  </a:lnTo>
                  <a:lnTo>
                    <a:pt x="3125978" y="5321"/>
                  </a:lnTo>
                  <a:lnTo>
                    <a:pt x="3129661" y="4864"/>
                  </a:lnTo>
                  <a:lnTo>
                    <a:pt x="3134360" y="4635"/>
                  </a:lnTo>
                  <a:lnTo>
                    <a:pt x="3139948" y="4635"/>
                  </a:lnTo>
                  <a:lnTo>
                    <a:pt x="3145790" y="4635"/>
                  </a:lnTo>
                  <a:lnTo>
                    <a:pt x="3150616" y="4864"/>
                  </a:lnTo>
                  <a:lnTo>
                    <a:pt x="3154426" y="5321"/>
                  </a:lnTo>
                  <a:lnTo>
                    <a:pt x="3158363" y="5778"/>
                  </a:lnTo>
                  <a:lnTo>
                    <a:pt x="3161284" y="6464"/>
                  </a:lnTo>
                  <a:lnTo>
                    <a:pt x="3163316" y="7365"/>
                  </a:lnTo>
                  <a:lnTo>
                    <a:pt x="3165475" y="8280"/>
                  </a:lnTo>
                  <a:lnTo>
                    <a:pt x="3166999" y="9423"/>
                  </a:lnTo>
                  <a:lnTo>
                    <a:pt x="3167888" y="10782"/>
                  </a:lnTo>
                  <a:lnTo>
                    <a:pt x="3168777" y="12153"/>
                  </a:lnTo>
                  <a:lnTo>
                    <a:pt x="3169285" y="13741"/>
                  </a:lnTo>
                  <a:lnTo>
                    <a:pt x="3169285" y="15557"/>
                  </a:lnTo>
                  <a:lnTo>
                    <a:pt x="3169285" y="43687"/>
                  </a:lnTo>
                  <a:lnTo>
                    <a:pt x="3199895" y="17063"/>
                  </a:lnTo>
                  <a:lnTo>
                    <a:pt x="3242649" y="681"/>
                  </a:lnTo>
                  <a:lnTo>
                    <a:pt x="32538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68140" y="653580"/>
              <a:ext cx="1357249" cy="3954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90547" y="765136"/>
              <a:ext cx="4556125" cy="274955"/>
            </a:xfrm>
            <a:custGeom>
              <a:avLst/>
              <a:gdLst/>
              <a:ahLst/>
              <a:cxnLst/>
              <a:rect l="l" t="t" r="r" b="b"/>
              <a:pathLst>
                <a:path w="4556125" h="274955">
                  <a:moveTo>
                    <a:pt x="4448429" y="0"/>
                  </a:moveTo>
                  <a:lnTo>
                    <a:pt x="4486755" y="3150"/>
                  </a:lnTo>
                  <a:lnTo>
                    <a:pt x="4523954" y="17370"/>
                  </a:lnTo>
                  <a:lnTo>
                    <a:pt x="4550029" y="52704"/>
                  </a:lnTo>
                  <a:lnTo>
                    <a:pt x="4555998" y="96126"/>
                  </a:lnTo>
                  <a:lnTo>
                    <a:pt x="4555998" y="259981"/>
                  </a:lnTo>
                  <a:lnTo>
                    <a:pt x="4555998" y="262534"/>
                  </a:lnTo>
                  <a:lnTo>
                    <a:pt x="4535043" y="270090"/>
                  </a:lnTo>
                  <a:lnTo>
                    <a:pt x="4527423" y="270090"/>
                  </a:lnTo>
                  <a:lnTo>
                    <a:pt x="4519168" y="270090"/>
                  </a:lnTo>
                  <a:lnTo>
                    <a:pt x="4513199" y="269773"/>
                  </a:lnTo>
                  <a:lnTo>
                    <a:pt x="4509516" y="269138"/>
                  </a:lnTo>
                  <a:lnTo>
                    <a:pt x="4505706" y="268503"/>
                  </a:lnTo>
                  <a:lnTo>
                    <a:pt x="4503166" y="267449"/>
                  </a:lnTo>
                  <a:lnTo>
                    <a:pt x="4501515" y="266001"/>
                  </a:lnTo>
                  <a:lnTo>
                    <a:pt x="4499991" y="264540"/>
                  </a:lnTo>
                  <a:lnTo>
                    <a:pt x="4499229" y="262534"/>
                  </a:lnTo>
                  <a:lnTo>
                    <a:pt x="4499229" y="259981"/>
                  </a:lnTo>
                  <a:lnTo>
                    <a:pt x="4499229" y="240601"/>
                  </a:lnTo>
                  <a:lnTo>
                    <a:pt x="4464939" y="265722"/>
                  </a:lnTo>
                  <a:lnTo>
                    <a:pt x="4422267" y="274739"/>
                  </a:lnTo>
                  <a:lnTo>
                    <a:pt x="4412743" y="274422"/>
                  </a:lnTo>
                  <a:lnTo>
                    <a:pt x="4371451" y="263401"/>
                  </a:lnTo>
                  <a:lnTo>
                    <a:pt x="4343671" y="237020"/>
                  </a:lnTo>
                  <a:lnTo>
                    <a:pt x="4333494" y="195529"/>
                  </a:lnTo>
                  <a:lnTo>
                    <a:pt x="4334017" y="185230"/>
                  </a:lnTo>
                  <a:lnTo>
                    <a:pt x="4352163" y="144189"/>
                  </a:lnTo>
                  <a:lnTo>
                    <a:pt x="4385214" y="123672"/>
                  </a:lnTo>
                  <a:lnTo>
                    <a:pt x="4434347" y="113738"/>
                  </a:lnTo>
                  <a:lnTo>
                    <a:pt x="4464812" y="112509"/>
                  </a:lnTo>
                  <a:lnTo>
                    <a:pt x="4488561" y="112509"/>
                  </a:lnTo>
                  <a:lnTo>
                    <a:pt x="4488561" y="97764"/>
                  </a:lnTo>
                  <a:lnTo>
                    <a:pt x="4488561" y="90119"/>
                  </a:lnTo>
                  <a:lnTo>
                    <a:pt x="4487799" y="83426"/>
                  </a:lnTo>
                  <a:lnTo>
                    <a:pt x="4486275" y="77698"/>
                  </a:lnTo>
                  <a:lnTo>
                    <a:pt x="4484751" y="71958"/>
                  </a:lnTo>
                  <a:lnTo>
                    <a:pt x="4482211" y="67182"/>
                  </a:lnTo>
                  <a:lnTo>
                    <a:pt x="4478655" y="63360"/>
                  </a:lnTo>
                  <a:lnTo>
                    <a:pt x="4475099" y="59537"/>
                  </a:lnTo>
                  <a:lnTo>
                    <a:pt x="4470400" y="56705"/>
                  </a:lnTo>
                  <a:lnTo>
                    <a:pt x="4464431" y="54889"/>
                  </a:lnTo>
                  <a:lnTo>
                    <a:pt x="4458462" y="53073"/>
                  </a:lnTo>
                  <a:lnTo>
                    <a:pt x="4451223" y="52158"/>
                  </a:lnTo>
                  <a:lnTo>
                    <a:pt x="4442460" y="52158"/>
                  </a:lnTo>
                  <a:lnTo>
                    <a:pt x="4402709" y="58534"/>
                  </a:lnTo>
                  <a:lnTo>
                    <a:pt x="4387850" y="64452"/>
                  </a:lnTo>
                  <a:lnTo>
                    <a:pt x="4380865" y="67538"/>
                  </a:lnTo>
                  <a:lnTo>
                    <a:pt x="4375150" y="70370"/>
                  </a:lnTo>
                  <a:lnTo>
                    <a:pt x="4370451" y="72910"/>
                  </a:lnTo>
                  <a:lnTo>
                    <a:pt x="4365879" y="75463"/>
                  </a:lnTo>
                  <a:lnTo>
                    <a:pt x="4362069" y="76733"/>
                  </a:lnTo>
                  <a:lnTo>
                    <a:pt x="4359148" y="76733"/>
                  </a:lnTo>
                  <a:lnTo>
                    <a:pt x="4357116" y="76733"/>
                  </a:lnTo>
                  <a:lnTo>
                    <a:pt x="4355338" y="76098"/>
                  </a:lnTo>
                  <a:lnTo>
                    <a:pt x="4347718" y="60629"/>
                  </a:lnTo>
                  <a:lnTo>
                    <a:pt x="4347083" y="57162"/>
                  </a:lnTo>
                  <a:lnTo>
                    <a:pt x="4346829" y="53339"/>
                  </a:lnTo>
                  <a:lnTo>
                    <a:pt x="4346829" y="49149"/>
                  </a:lnTo>
                  <a:lnTo>
                    <a:pt x="4346829" y="43510"/>
                  </a:lnTo>
                  <a:lnTo>
                    <a:pt x="4347337" y="39052"/>
                  </a:lnTo>
                  <a:lnTo>
                    <a:pt x="4348226" y="35775"/>
                  </a:lnTo>
                  <a:lnTo>
                    <a:pt x="4349115" y="32499"/>
                  </a:lnTo>
                  <a:lnTo>
                    <a:pt x="4366768" y="18161"/>
                  </a:lnTo>
                  <a:lnTo>
                    <a:pt x="4373118" y="14973"/>
                  </a:lnTo>
                  <a:lnTo>
                    <a:pt x="4409731" y="3981"/>
                  </a:lnTo>
                  <a:lnTo>
                    <a:pt x="4440475" y="161"/>
                  </a:lnTo>
                  <a:lnTo>
                    <a:pt x="4448429" y="0"/>
                  </a:lnTo>
                  <a:close/>
                </a:path>
                <a:path w="4556125" h="274955">
                  <a:moveTo>
                    <a:pt x="2414904" y="0"/>
                  </a:moveTo>
                  <a:lnTo>
                    <a:pt x="2455802" y="5063"/>
                  </a:lnTo>
                  <a:lnTo>
                    <a:pt x="2495357" y="26442"/>
                  </a:lnTo>
                  <a:lnTo>
                    <a:pt x="2519576" y="61262"/>
                  </a:lnTo>
                  <a:lnTo>
                    <a:pt x="2529435" y="106742"/>
                  </a:lnTo>
                  <a:lnTo>
                    <a:pt x="2529840" y="119341"/>
                  </a:lnTo>
                  <a:lnTo>
                    <a:pt x="2529840" y="130263"/>
                  </a:lnTo>
                  <a:lnTo>
                    <a:pt x="2529840" y="138645"/>
                  </a:lnTo>
                  <a:lnTo>
                    <a:pt x="2527935" y="144830"/>
                  </a:lnTo>
                  <a:lnTo>
                    <a:pt x="2524252" y="148831"/>
                  </a:lnTo>
                  <a:lnTo>
                    <a:pt x="2520568" y="152844"/>
                  </a:lnTo>
                  <a:lnTo>
                    <a:pt x="2515362" y="154838"/>
                  </a:lnTo>
                  <a:lnTo>
                    <a:pt x="2508885" y="154838"/>
                  </a:lnTo>
                  <a:lnTo>
                    <a:pt x="2360549" y="154838"/>
                  </a:lnTo>
                  <a:lnTo>
                    <a:pt x="2370581" y="198767"/>
                  </a:lnTo>
                  <a:lnTo>
                    <a:pt x="2403363" y="220232"/>
                  </a:lnTo>
                  <a:lnTo>
                    <a:pt x="2427224" y="222846"/>
                  </a:lnTo>
                  <a:lnTo>
                    <a:pt x="2435915" y="222684"/>
                  </a:lnTo>
                  <a:lnTo>
                    <a:pt x="2475865" y="216611"/>
                  </a:lnTo>
                  <a:lnTo>
                    <a:pt x="2482468" y="214515"/>
                  </a:lnTo>
                  <a:lnTo>
                    <a:pt x="2489073" y="212420"/>
                  </a:lnTo>
                  <a:lnTo>
                    <a:pt x="2494661" y="210515"/>
                  </a:lnTo>
                  <a:lnTo>
                    <a:pt x="2498979" y="208775"/>
                  </a:lnTo>
                  <a:lnTo>
                    <a:pt x="2503424" y="207048"/>
                  </a:lnTo>
                  <a:lnTo>
                    <a:pt x="2506853" y="206184"/>
                  </a:lnTo>
                  <a:lnTo>
                    <a:pt x="2509647" y="206184"/>
                  </a:lnTo>
                  <a:lnTo>
                    <a:pt x="2511298" y="206184"/>
                  </a:lnTo>
                  <a:lnTo>
                    <a:pt x="2512694" y="206501"/>
                  </a:lnTo>
                  <a:lnTo>
                    <a:pt x="2513711" y="207137"/>
                  </a:lnTo>
                  <a:lnTo>
                    <a:pt x="2514854" y="207784"/>
                  </a:lnTo>
                  <a:lnTo>
                    <a:pt x="2518410" y="224307"/>
                  </a:lnTo>
                  <a:lnTo>
                    <a:pt x="2518410" y="228853"/>
                  </a:lnTo>
                  <a:lnTo>
                    <a:pt x="2518410" y="232854"/>
                  </a:lnTo>
                  <a:lnTo>
                    <a:pt x="2517266" y="246329"/>
                  </a:lnTo>
                  <a:lnTo>
                    <a:pt x="2516886" y="248335"/>
                  </a:lnTo>
                  <a:lnTo>
                    <a:pt x="2516378" y="250024"/>
                  </a:lnTo>
                  <a:lnTo>
                    <a:pt x="2515616" y="251383"/>
                  </a:lnTo>
                  <a:lnTo>
                    <a:pt x="2514980" y="252755"/>
                  </a:lnTo>
                  <a:lnTo>
                    <a:pt x="2503042" y="260527"/>
                  </a:lnTo>
                  <a:lnTo>
                    <a:pt x="2497836" y="262712"/>
                  </a:lnTo>
                  <a:lnTo>
                    <a:pt x="2454782" y="272414"/>
                  </a:lnTo>
                  <a:lnTo>
                    <a:pt x="2420874" y="274739"/>
                  </a:lnTo>
                  <a:lnTo>
                    <a:pt x="2405161" y="274227"/>
                  </a:lnTo>
                  <a:lnTo>
                    <a:pt x="2363978" y="266547"/>
                  </a:lnTo>
                  <a:lnTo>
                    <a:pt x="2323084" y="241693"/>
                  </a:lnTo>
                  <a:lnTo>
                    <a:pt x="2298700" y="199631"/>
                  </a:lnTo>
                  <a:lnTo>
                    <a:pt x="2291091" y="156616"/>
                  </a:lnTo>
                  <a:lnTo>
                    <a:pt x="2290572" y="140093"/>
                  </a:lnTo>
                  <a:lnTo>
                    <a:pt x="2291115" y="124246"/>
                  </a:lnTo>
                  <a:lnTo>
                    <a:pt x="2299080" y="81521"/>
                  </a:lnTo>
                  <a:lnTo>
                    <a:pt x="2316100" y="46849"/>
                  </a:lnTo>
                  <a:lnTo>
                    <a:pt x="2351740" y="14869"/>
                  </a:lnTo>
                  <a:lnTo>
                    <a:pt x="2400786" y="597"/>
                  </a:lnTo>
                  <a:lnTo>
                    <a:pt x="2414904" y="0"/>
                  </a:lnTo>
                  <a:close/>
                </a:path>
                <a:path w="4556125" h="274955">
                  <a:moveTo>
                    <a:pt x="1302004" y="0"/>
                  </a:moveTo>
                  <a:lnTo>
                    <a:pt x="1304417" y="0"/>
                  </a:lnTo>
                  <a:lnTo>
                    <a:pt x="1306957" y="126"/>
                  </a:lnTo>
                  <a:lnTo>
                    <a:pt x="1309624" y="406"/>
                  </a:lnTo>
                  <a:lnTo>
                    <a:pt x="1312418" y="673"/>
                  </a:lnTo>
                  <a:lnTo>
                    <a:pt x="1325753" y="3962"/>
                  </a:lnTo>
                  <a:lnTo>
                    <a:pt x="1327912" y="4775"/>
                  </a:lnTo>
                  <a:lnTo>
                    <a:pt x="1329563" y="5638"/>
                  </a:lnTo>
                  <a:lnTo>
                    <a:pt x="1330579" y="6553"/>
                  </a:lnTo>
                  <a:lnTo>
                    <a:pt x="1331595" y="7454"/>
                  </a:lnTo>
                  <a:lnTo>
                    <a:pt x="1332357" y="8458"/>
                  </a:lnTo>
                  <a:lnTo>
                    <a:pt x="1332738" y="9550"/>
                  </a:lnTo>
                  <a:lnTo>
                    <a:pt x="1333246" y="10642"/>
                  </a:lnTo>
                  <a:lnTo>
                    <a:pt x="1334770" y="22669"/>
                  </a:lnTo>
                  <a:lnTo>
                    <a:pt x="1335024" y="26492"/>
                  </a:lnTo>
                  <a:lnTo>
                    <a:pt x="1335024" y="31673"/>
                  </a:lnTo>
                  <a:lnTo>
                    <a:pt x="1335024" y="38226"/>
                  </a:lnTo>
                  <a:lnTo>
                    <a:pt x="1335024" y="44780"/>
                  </a:lnTo>
                  <a:lnTo>
                    <a:pt x="1334897" y="50152"/>
                  </a:lnTo>
                  <a:lnTo>
                    <a:pt x="1334516" y="54343"/>
                  </a:lnTo>
                  <a:lnTo>
                    <a:pt x="1334135" y="58534"/>
                  </a:lnTo>
                  <a:lnTo>
                    <a:pt x="1333627" y="61810"/>
                  </a:lnTo>
                  <a:lnTo>
                    <a:pt x="1327277" y="70459"/>
                  </a:lnTo>
                  <a:lnTo>
                    <a:pt x="1325499" y="70459"/>
                  </a:lnTo>
                  <a:lnTo>
                    <a:pt x="1324102" y="70459"/>
                  </a:lnTo>
                  <a:lnTo>
                    <a:pt x="1322451" y="70142"/>
                  </a:lnTo>
                  <a:lnTo>
                    <a:pt x="1320546" y="69494"/>
                  </a:lnTo>
                  <a:lnTo>
                    <a:pt x="1318768" y="68859"/>
                  </a:lnTo>
                  <a:lnTo>
                    <a:pt x="1316736" y="68186"/>
                  </a:lnTo>
                  <a:lnTo>
                    <a:pt x="1301242" y="64452"/>
                  </a:lnTo>
                  <a:lnTo>
                    <a:pt x="1297940" y="64452"/>
                  </a:lnTo>
                  <a:lnTo>
                    <a:pt x="1294130" y="64452"/>
                  </a:lnTo>
                  <a:lnTo>
                    <a:pt x="1290320" y="65227"/>
                  </a:lnTo>
                  <a:lnTo>
                    <a:pt x="1286510" y="66763"/>
                  </a:lnTo>
                  <a:lnTo>
                    <a:pt x="1282573" y="68313"/>
                  </a:lnTo>
                  <a:lnTo>
                    <a:pt x="1278636" y="70726"/>
                  </a:lnTo>
                  <a:lnTo>
                    <a:pt x="1274572" y="74002"/>
                  </a:lnTo>
                  <a:lnTo>
                    <a:pt x="1270508" y="77279"/>
                  </a:lnTo>
                  <a:lnTo>
                    <a:pt x="1247394" y="107327"/>
                  </a:lnTo>
                  <a:lnTo>
                    <a:pt x="1247394" y="259168"/>
                  </a:lnTo>
                  <a:lnTo>
                    <a:pt x="1247394" y="260985"/>
                  </a:lnTo>
                  <a:lnTo>
                    <a:pt x="1246886" y="262585"/>
                  </a:lnTo>
                  <a:lnTo>
                    <a:pt x="1245743" y="263944"/>
                  </a:lnTo>
                  <a:lnTo>
                    <a:pt x="1244727" y="265315"/>
                  </a:lnTo>
                  <a:lnTo>
                    <a:pt x="1242822" y="266445"/>
                  </a:lnTo>
                  <a:lnTo>
                    <a:pt x="1240155" y="267360"/>
                  </a:lnTo>
                  <a:lnTo>
                    <a:pt x="1237488" y="268274"/>
                  </a:lnTo>
                  <a:lnTo>
                    <a:pt x="1234059" y="268947"/>
                  </a:lnTo>
                  <a:lnTo>
                    <a:pt x="1229614" y="269405"/>
                  </a:lnTo>
                  <a:lnTo>
                    <a:pt x="1225296" y="269862"/>
                  </a:lnTo>
                  <a:lnTo>
                    <a:pt x="1219708" y="270090"/>
                  </a:lnTo>
                  <a:lnTo>
                    <a:pt x="1212977" y="270090"/>
                  </a:lnTo>
                  <a:lnTo>
                    <a:pt x="1206246" y="270090"/>
                  </a:lnTo>
                  <a:lnTo>
                    <a:pt x="1200658" y="269862"/>
                  </a:lnTo>
                  <a:lnTo>
                    <a:pt x="1196340" y="269405"/>
                  </a:lnTo>
                  <a:lnTo>
                    <a:pt x="1192022" y="268947"/>
                  </a:lnTo>
                  <a:lnTo>
                    <a:pt x="1188466" y="268274"/>
                  </a:lnTo>
                  <a:lnTo>
                    <a:pt x="1185799" y="267360"/>
                  </a:lnTo>
                  <a:lnTo>
                    <a:pt x="1183132" y="266445"/>
                  </a:lnTo>
                  <a:lnTo>
                    <a:pt x="1181354" y="265315"/>
                  </a:lnTo>
                  <a:lnTo>
                    <a:pt x="1180211" y="263944"/>
                  </a:lnTo>
                  <a:lnTo>
                    <a:pt x="1179068" y="262585"/>
                  </a:lnTo>
                  <a:lnTo>
                    <a:pt x="1178560" y="260985"/>
                  </a:lnTo>
                  <a:lnTo>
                    <a:pt x="1178560" y="259168"/>
                  </a:lnTo>
                  <a:lnTo>
                    <a:pt x="1178560" y="15557"/>
                  </a:lnTo>
                  <a:lnTo>
                    <a:pt x="1178560" y="13741"/>
                  </a:lnTo>
                  <a:lnTo>
                    <a:pt x="1179068" y="12153"/>
                  </a:lnTo>
                  <a:lnTo>
                    <a:pt x="1179957" y="10782"/>
                  </a:lnTo>
                  <a:lnTo>
                    <a:pt x="1180846" y="9423"/>
                  </a:lnTo>
                  <a:lnTo>
                    <a:pt x="1182497" y="8280"/>
                  </a:lnTo>
                  <a:lnTo>
                    <a:pt x="1184910" y="7365"/>
                  </a:lnTo>
                  <a:lnTo>
                    <a:pt x="1187196" y="6464"/>
                  </a:lnTo>
                  <a:lnTo>
                    <a:pt x="1190244" y="5778"/>
                  </a:lnTo>
                  <a:lnTo>
                    <a:pt x="1194054" y="5321"/>
                  </a:lnTo>
                  <a:lnTo>
                    <a:pt x="1197737" y="4864"/>
                  </a:lnTo>
                  <a:lnTo>
                    <a:pt x="1202436" y="4635"/>
                  </a:lnTo>
                  <a:lnTo>
                    <a:pt x="1208024" y="4635"/>
                  </a:lnTo>
                  <a:lnTo>
                    <a:pt x="1213866" y="4635"/>
                  </a:lnTo>
                  <a:lnTo>
                    <a:pt x="1218692" y="4864"/>
                  </a:lnTo>
                  <a:lnTo>
                    <a:pt x="1222502" y="5321"/>
                  </a:lnTo>
                  <a:lnTo>
                    <a:pt x="1226439" y="5778"/>
                  </a:lnTo>
                  <a:lnTo>
                    <a:pt x="1229360" y="6464"/>
                  </a:lnTo>
                  <a:lnTo>
                    <a:pt x="1231392" y="7365"/>
                  </a:lnTo>
                  <a:lnTo>
                    <a:pt x="1233551" y="8280"/>
                  </a:lnTo>
                  <a:lnTo>
                    <a:pt x="1235075" y="9423"/>
                  </a:lnTo>
                  <a:lnTo>
                    <a:pt x="1235964" y="10782"/>
                  </a:lnTo>
                  <a:lnTo>
                    <a:pt x="1236853" y="12153"/>
                  </a:lnTo>
                  <a:lnTo>
                    <a:pt x="1237361" y="13741"/>
                  </a:lnTo>
                  <a:lnTo>
                    <a:pt x="1237361" y="15557"/>
                  </a:lnTo>
                  <a:lnTo>
                    <a:pt x="1237361" y="45872"/>
                  </a:lnTo>
                  <a:lnTo>
                    <a:pt x="1266317" y="12738"/>
                  </a:lnTo>
                  <a:lnTo>
                    <a:pt x="1271397" y="9283"/>
                  </a:lnTo>
                  <a:lnTo>
                    <a:pt x="1276477" y="5816"/>
                  </a:lnTo>
                  <a:lnTo>
                    <a:pt x="1281684" y="3403"/>
                  </a:lnTo>
                  <a:lnTo>
                    <a:pt x="1286764" y="2044"/>
                  </a:lnTo>
                  <a:lnTo>
                    <a:pt x="1291844" y="673"/>
                  </a:lnTo>
                  <a:lnTo>
                    <a:pt x="1296924" y="0"/>
                  </a:lnTo>
                  <a:lnTo>
                    <a:pt x="1302004" y="0"/>
                  </a:lnTo>
                  <a:close/>
                </a:path>
                <a:path w="4556125" h="274955">
                  <a:moveTo>
                    <a:pt x="1006729" y="0"/>
                  </a:moveTo>
                  <a:lnTo>
                    <a:pt x="1047626" y="5063"/>
                  </a:lnTo>
                  <a:lnTo>
                    <a:pt x="1087181" y="26442"/>
                  </a:lnTo>
                  <a:lnTo>
                    <a:pt x="1111400" y="61262"/>
                  </a:lnTo>
                  <a:lnTo>
                    <a:pt x="1121259" y="106742"/>
                  </a:lnTo>
                  <a:lnTo>
                    <a:pt x="1121664" y="119341"/>
                  </a:lnTo>
                  <a:lnTo>
                    <a:pt x="1121664" y="130263"/>
                  </a:lnTo>
                  <a:lnTo>
                    <a:pt x="1121664" y="138645"/>
                  </a:lnTo>
                  <a:lnTo>
                    <a:pt x="1119759" y="144830"/>
                  </a:lnTo>
                  <a:lnTo>
                    <a:pt x="1116076" y="148831"/>
                  </a:lnTo>
                  <a:lnTo>
                    <a:pt x="1112393" y="152844"/>
                  </a:lnTo>
                  <a:lnTo>
                    <a:pt x="1107186" y="154838"/>
                  </a:lnTo>
                  <a:lnTo>
                    <a:pt x="1100709" y="154838"/>
                  </a:lnTo>
                  <a:lnTo>
                    <a:pt x="952372" y="154838"/>
                  </a:lnTo>
                  <a:lnTo>
                    <a:pt x="962406" y="198767"/>
                  </a:lnTo>
                  <a:lnTo>
                    <a:pt x="995187" y="220232"/>
                  </a:lnTo>
                  <a:lnTo>
                    <a:pt x="1019047" y="222846"/>
                  </a:lnTo>
                  <a:lnTo>
                    <a:pt x="1027739" y="222684"/>
                  </a:lnTo>
                  <a:lnTo>
                    <a:pt x="1067689" y="216611"/>
                  </a:lnTo>
                  <a:lnTo>
                    <a:pt x="1074293" y="214515"/>
                  </a:lnTo>
                  <a:lnTo>
                    <a:pt x="1080897" y="212420"/>
                  </a:lnTo>
                  <a:lnTo>
                    <a:pt x="1086485" y="210515"/>
                  </a:lnTo>
                  <a:lnTo>
                    <a:pt x="1090803" y="208775"/>
                  </a:lnTo>
                  <a:lnTo>
                    <a:pt x="1095248" y="207048"/>
                  </a:lnTo>
                  <a:lnTo>
                    <a:pt x="1098677" y="206184"/>
                  </a:lnTo>
                  <a:lnTo>
                    <a:pt x="1101471" y="206184"/>
                  </a:lnTo>
                  <a:lnTo>
                    <a:pt x="1103122" y="206184"/>
                  </a:lnTo>
                  <a:lnTo>
                    <a:pt x="1104519" y="206501"/>
                  </a:lnTo>
                  <a:lnTo>
                    <a:pt x="1105535" y="207137"/>
                  </a:lnTo>
                  <a:lnTo>
                    <a:pt x="1106678" y="207784"/>
                  </a:lnTo>
                  <a:lnTo>
                    <a:pt x="1110234" y="224307"/>
                  </a:lnTo>
                  <a:lnTo>
                    <a:pt x="1110234" y="228853"/>
                  </a:lnTo>
                  <a:lnTo>
                    <a:pt x="1110234" y="232854"/>
                  </a:lnTo>
                  <a:lnTo>
                    <a:pt x="1109091" y="246329"/>
                  </a:lnTo>
                  <a:lnTo>
                    <a:pt x="1108710" y="248335"/>
                  </a:lnTo>
                  <a:lnTo>
                    <a:pt x="1108202" y="250024"/>
                  </a:lnTo>
                  <a:lnTo>
                    <a:pt x="1107440" y="251383"/>
                  </a:lnTo>
                  <a:lnTo>
                    <a:pt x="1106805" y="252755"/>
                  </a:lnTo>
                  <a:lnTo>
                    <a:pt x="1094867" y="260527"/>
                  </a:lnTo>
                  <a:lnTo>
                    <a:pt x="1089660" y="262712"/>
                  </a:lnTo>
                  <a:lnTo>
                    <a:pt x="1046607" y="272414"/>
                  </a:lnTo>
                  <a:lnTo>
                    <a:pt x="1012697" y="274739"/>
                  </a:lnTo>
                  <a:lnTo>
                    <a:pt x="996985" y="274227"/>
                  </a:lnTo>
                  <a:lnTo>
                    <a:pt x="955802" y="266547"/>
                  </a:lnTo>
                  <a:lnTo>
                    <a:pt x="914908" y="241693"/>
                  </a:lnTo>
                  <a:lnTo>
                    <a:pt x="890524" y="199631"/>
                  </a:lnTo>
                  <a:lnTo>
                    <a:pt x="882915" y="156616"/>
                  </a:lnTo>
                  <a:lnTo>
                    <a:pt x="882396" y="140093"/>
                  </a:lnTo>
                  <a:lnTo>
                    <a:pt x="882939" y="124246"/>
                  </a:lnTo>
                  <a:lnTo>
                    <a:pt x="890904" y="81521"/>
                  </a:lnTo>
                  <a:lnTo>
                    <a:pt x="907924" y="46849"/>
                  </a:lnTo>
                  <a:lnTo>
                    <a:pt x="943564" y="14869"/>
                  </a:lnTo>
                  <a:lnTo>
                    <a:pt x="992610" y="597"/>
                  </a:lnTo>
                  <a:lnTo>
                    <a:pt x="1006729" y="0"/>
                  </a:lnTo>
                  <a:close/>
                </a:path>
                <a:path w="4556125" h="274955">
                  <a:moveTo>
                    <a:pt x="124333" y="0"/>
                  </a:moveTo>
                  <a:lnTo>
                    <a:pt x="165230" y="5063"/>
                  </a:lnTo>
                  <a:lnTo>
                    <a:pt x="204785" y="26442"/>
                  </a:lnTo>
                  <a:lnTo>
                    <a:pt x="229004" y="61262"/>
                  </a:lnTo>
                  <a:lnTo>
                    <a:pt x="238863" y="106742"/>
                  </a:lnTo>
                  <a:lnTo>
                    <a:pt x="239268" y="119341"/>
                  </a:lnTo>
                  <a:lnTo>
                    <a:pt x="239268" y="130263"/>
                  </a:lnTo>
                  <a:lnTo>
                    <a:pt x="239268" y="138645"/>
                  </a:lnTo>
                  <a:lnTo>
                    <a:pt x="237363" y="144830"/>
                  </a:lnTo>
                  <a:lnTo>
                    <a:pt x="233679" y="148831"/>
                  </a:lnTo>
                  <a:lnTo>
                    <a:pt x="229997" y="152844"/>
                  </a:lnTo>
                  <a:lnTo>
                    <a:pt x="224790" y="154838"/>
                  </a:lnTo>
                  <a:lnTo>
                    <a:pt x="218313" y="154838"/>
                  </a:lnTo>
                  <a:lnTo>
                    <a:pt x="69977" y="154838"/>
                  </a:lnTo>
                  <a:lnTo>
                    <a:pt x="80009" y="198767"/>
                  </a:lnTo>
                  <a:lnTo>
                    <a:pt x="112791" y="220232"/>
                  </a:lnTo>
                  <a:lnTo>
                    <a:pt x="136652" y="222846"/>
                  </a:lnTo>
                  <a:lnTo>
                    <a:pt x="145343" y="222684"/>
                  </a:lnTo>
                  <a:lnTo>
                    <a:pt x="185293" y="216611"/>
                  </a:lnTo>
                  <a:lnTo>
                    <a:pt x="191897" y="214515"/>
                  </a:lnTo>
                  <a:lnTo>
                    <a:pt x="198501" y="212420"/>
                  </a:lnTo>
                  <a:lnTo>
                    <a:pt x="204089" y="210515"/>
                  </a:lnTo>
                  <a:lnTo>
                    <a:pt x="208407" y="208775"/>
                  </a:lnTo>
                  <a:lnTo>
                    <a:pt x="212852" y="207048"/>
                  </a:lnTo>
                  <a:lnTo>
                    <a:pt x="216281" y="206184"/>
                  </a:lnTo>
                  <a:lnTo>
                    <a:pt x="219075" y="206184"/>
                  </a:lnTo>
                  <a:lnTo>
                    <a:pt x="220726" y="206184"/>
                  </a:lnTo>
                  <a:lnTo>
                    <a:pt x="222122" y="206501"/>
                  </a:lnTo>
                  <a:lnTo>
                    <a:pt x="223139" y="207137"/>
                  </a:lnTo>
                  <a:lnTo>
                    <a:pt x="224282" y="207784"/>
                  </a:lnTo>
                  <a:lnTo>
                    <a:pt x="227838" y="224307"/>
                  </a:lnTo>
                  <a:lnTo>
                    <a:pt x="227838" y="228853"/>
                  </a:lnTo>
                  <a:lnTo>
                    <a:pt x="227838" y="232854"/>
                  </a:lnTo>
                  <a:lnTo>
                    <a:pt x="226695" y="246329"/>
                  </a:lnTo>
                  <a:lnTo>
                    <a:pt x="226314" y="248335"/>
                  </a:lnTo>
                  <a:lnTo>
                    <a:pt x="225806" y="250024"/>
                  </a:lnTo>
                  <a:lnTo>
                    <a:pt x="225044" y="251383"/>
                  </a:lnTo>
                  <a:lnTo>
                    <a:pt x="224409" y="252755"/>
                  </a:lnTo>
                  <a:lnTo>
                    <a:pt x="212471" y="260527"/>
                  </a:lnTo>
                  <a:lnTo>
                    <a:pt x="207264" y="262712"/>
                  </a:lnTo>
                  <a:lnTo>
                    <a:pt x="164210" y="272414"/>
                  </a:lnTo>
                  <a:lnTo>
                    <a:pt x="130302" y="274739"/>
                  </a:lnTo>
                  <a:lnTo>
                    <a:pt x="114589" y="274227"/>
                  </a:lnTo>
                  <a:lnTo>
                    <a:pt x="73406" y="266547"/>
                  </a:lnTo>
                  <a:lnTo>
                    <a:pt x="32512" y="241693"/>
                  </a:lnTo>
                  <a:lnTo>
                    <a:pt x="8128" y="199631"/>
                  </a:lnTo>
                  <a:lnTo>
                    <a:pt x="519" y="156616"/>
                  </a:lnTo>
                  <a:lnTo>
                    <a:pt x="0" y="140093"/>
                  </a:lnTo>
                  <a:lnTo>
                    <a:pt x="543" y="124246"/>
                  </a:lnTo>
                  <a:lnTo>
                    <a:pt x="8509" y="81521"/>
                  </a:lnTo>
                  <a:lnTo>
                    <a:pt x="25528" y="46849"/>
                  </a:lnTo>
                  <a:lnTo>
                    <a:pt x="61168" y="14869"/>
                  </a:lnTo>
                  <a:lnTo>
                    <a:pt x="110214" y="597"/>
                  </a:lnTo>
                  <a:lnTo>
                    <a:pt x="12433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63725" y="725944"/>
              <a:ext cx="116078" cy="1185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00987" y="673912"/>
              <a:ext cx="4643120" cy="366395"/>
            </a:xfrm>
            <a:custGeom>
              <a:avLst/>
              <a:gdLst/>
              <a:ahLst/>
              <a:cxnLst/>
              <a:rect l="l" t="t" r="r" b="b"/>
              <a:pathLst>
                <a:path w="4643120" h="366394">
                  <a:moveTo>
                    <a:pt x="4382897" y="6286"/>
                  </a:moveTo>
                  <a:lnTo>
                    <a:pt x="4631944" y="6286"/>
                  </a:lnTo>
                  <a:lnTo>
                    <a:pt x="4633595" y="6286"/>
                  </a:lnTo>
                  <a:lnTo>
                    <a:pt x="4635119" y="6781"/>
                  </a:lnTo>
                  <a:lnTo>
                    <a:pt x="4636516" y="7785"/>
                  </a:lnTo>
                  <a:lnTo>
                    <a:pt x="4637786" y="8788"/>
                  </a:lnTo>
                  <a:lnTo>
                    <a:pt x="4638929" y="10426"/>
                  </a:lnTo>
                  <a:lnTo>
                    <a:pt x="4639818" y="12700"/>
                  </a:lnTo>
                  <a:lnTo>
                    <a:pt x="4640834" y="14986"/>
                  </a:lnTo>
                  <a:lnTo>
                    <a:pt x="4641469" y="18033"/>
                  </a:lnTo>
                  <a:lnTo>
                    <a:pt x="4641977" y="21856"/>
                  </a:lnTo>
                  <a:lnTo>
                    <a:pt x="4642358" y="25679"/>
                  </a:lnTo>
                  <a:lnTo>
                    <a:pt x="4642612" y="30314"/>
                  </a:lnTo>
                  <a:lnTo>
                    <a:pt x="4642612" y="35775"/>
                  </a:lnTo>
                  <a:lnTo>
                    <a:pt x="4642612" y="41059"/>
                  </a:lnTo>
                  <a:lnTo>
                    <a:pt x="4639818" y="58305"/>
                  </a:lnTo>
                  <a:lnTo>
                    <a:pt x="4638929" y="60591"/>
                  </a:lnTo>
                  <a:lnTo>
                    <a:pt x="4637786" y="62268"/>
                  </a:lnTo>
                  <a:lnTo>
                    <a:pt x="4636516" y="63360"/>
                  </a:lnTo>
                  <a:lnTo>
                    <a:pt x="4635119" y="64452"/>
                  </a:lnTo>
                  <a:lnTo>
                    <a:pt x="4633595" y="64998"/>
                  </a:lnTo>
                  <a:lnTo>
                    <a:pt x="4631944" y="64998"/>
                  </a:lnTo>
                  <a:lnTo>
                    <a:pt x="4543425" y="64998"/>
                  </a:lnTo>
                  <a:lnTo>
                    <a:pt x="4543425" y="349846"/>
                  </a:lnTo>
                  <a:lnTo>
                    <a:pt x="4543425" y="351663"/>
                  </a:lnTo>
                  <a:lnTo>
                    <a:pt x="4542917" y="353301"/>
                  </a:lnTo>
                  <a:lnTo>
                    <a:pt x="4541647" y="354761"/>
                  </a:lnTo>
                  <a:lnTo>
                    <a:pt x="4540504" y="356222"/>
                  </a:lnTo>
                  <a:lnTo>
                    <a:pt x="4538599" y="357403"/>
                  </a:lnTo>
                  <a:lnTo>
                    <a:pt x="4535805" y="358317"/>
                  </a:lnTo>
                  <a:lnTo>
                    <a:pt x="4533138" y="359219"/>
                  </a:lnTo>
                  <a:lnTo>
                    <a:pt x="4529455" y="359956"/>
                  </a:lnTo>
                  <a:lnTo>
                    <a:pt x="4524756" y="360502"/>
                  </a:lnTo>
                  <a:lnTo>
                    <a:pt x="4520057" y="361048"/>
                  </a:lnTo>
                  <a:lnTo>
                    <a:pt x="4514342" y="361314"/>
                  </a:lnTo>
                  <a:lnTo>
                    <a:pt x="4507357" y="361314"/>
                  </a:lnTo>
                  <a:lnTo>
                    <a:pt x="4500499" y="361314"/>
                  </a:lnTo>
                  <a:lnTo>
                    <a:pt x="4494784" y="361048"/>
                  </a:lnTo>
                  <a:lnTo>
                    <a:pt x="4490085" y="360502"/>
                  </a:lnTo>
                  <a:lnTo>
                    <a:pt x="4485386" y="359956"/>
                  </a:lnTo>
                  <a:lnTo>
                    <a:pt x="4481703" y="359219"/>
                  </a:lnTo>
                  <a:lnTo>
                    <a:pt x="4479036" y="358317"/>
                  </a:lnTo>
                  <a:lnTo>
                    <a:pt x="4476242" y="357403"/>
                  </a:lnTo>
                  <a:lnTo>
                    <a:pt x="4474337" y="356222"/>
                  </a:lnTo>
                  <a:lnTo>
                    <a:pt x="4473194" y="354761"/>
                  </a:lnTo>
                  <a:lnTo>
                    <a:pt x="4471924" y="353301"/>
                  </a:lnTo>
                  <a:lnTo>
                    <a:pt x="4471416" y="351663"/>
                  </a:lnTo>
                  <a:lnTo>
                    <a:pt x="4471416" y="349846"/>
                  </a:lnTo>
                  <a:lnTo>
                    <a:pt x="4471416" y="64998"/>
                  </a:lnTo>
                  <a:lnTo>
                    <a:pt x="4382897" y="64998"/>
                  </a:lnTo>
                  <a:lnTo>
                    <a:pt x="4381119" y="64998"/>
                  </a:lnTo>
                  <a:lnTo>
                    <a:pt x="4379468" y="64452"/>
                  </a:lnTo>
                  <a:lnTo>
                    <a:pt x="4378198" y="63360"/>
                  </a:lnTo>
                  <a:lnTo>
                    <a:pt x="4376928" y="62268"/>
                  </a:lnTo>
                  <a:lnTo>
                    <a:pt x="4375912" y="60591"/>
                  </a:lnTo>
                  <a:lnTo>
                    <a:pt x="4375023" y="58305"/>
                  </a:lnTo>
                  <a:lnTo>
                    <a:pt x="4374007" y="56032"/>
                  </a:lnTo>
                  <a:lnTo>
                    <a:pt x="4373372" y="53035"/>
                  </a:lnTo>
                  <a:lnTo>
                    <a:pt x="4372864" y="49301"/>
                  </a:lnTo>
                  <a:lnTo>
                    <a:pt x="4372483" y="45567"/>
                  </a:lnTo>
                  <a:lnTo>
                    <a:pt x="4372229" y="41059"/>
                  </a:lnTo>
                  <a:lnTo>
                    <a:pt x="4372229" y="35775"/>
                  </a:lnTo>
                  <a:lnTo>
                    <a:pt x="4372229" y="30314"/>
                  </a:lnTo>
                  <a:lnTo>
                    <a:pt x="4375023" y="12700"/>
                  </a:lnTo>
                  <a:lnTo>
                    <a:pt x="4375912" y="10426"/>
                  </a:lnTo>
                  <a:lnTo>
                    <a:pt x="4376928" y="8788"/>
                  </a:lnTo>
                  <a:lnTo>
                    <a:pt x="4378198" y="7785"/>
                  </a:lnTo>
                  <a:lnTo>
                    <a:pt x="4379468" y="6781"/>
                  </a:lnTo>
                  <a:lnTo>
                    <a:pt x="4381119" y="6286"/>
                  </a:lnTo>
                  <a:lnTo>
                    <a:pt x="4382897" y="6286"/>
                  </a:lnTo>
                  <a:close/>
                </a:path>
                <a:path w="4643120" h="366394">
                  <a:moveTo>
                    <a:pt x="21336" y="6286"/>
                  </a:moveTo>
                  <a:lnTo>
                    <a:pt x="112903" y="6286"/>
                  </a:lnTo>
                  <a:lnTo>
                    <a:pt x="122174" y="6286"/>
                  </a:lnTo>
                  <a:lnTo>
                    <a:pt x="129793" y="6464"/>
                  </a:lnTo>
                  <a:lnTo>
                    <a:pt x="135762" y="6832"/>
                  </a:lnTo>
                  <a:lnTo>
                    <a:pt x="141859" y="7200"/>
                  </a:lnTo>
                  <a:lnTo>
                    <a:pt x="147320" y="7645"/>
                  </a:lnTo>
                  <a:lnTo>
                    <a:pt x="190500" y="18580"/>
                  </a:lnTo>
                  <a:lnTo>
                    <a:pt x="225079" y="44043"/>
                  </a:lnTo>
                  <a:lnTo>
                    <a:pt x="242363" y="83405"/>
                  </a:lnTo>
                  <a:lnTo>
                    <a:pt x="243967" y="103238"/>
                  </a:lnTo>
                  <a:lnTo>
                    <a:pt x="243681" y="111918"/>
                  </a:lnTo>
                  <a:lnTo>
                    <a:pt x="233886" y="149426"/>
                  </a:lnTo>
                  <a:lnTo>
                    <a:pt x="204597" y="181609"/>
                  </a:lnTo>
                  <a:lnTo>
                    <a:pt x="175387" y="195275"/>
                  </a:lnTo>
                  <a:lnTo>
                    <a:pt x="180721" y="197815"/>
                  </a:lnTo>
                  <a:lnTo>
                    <a:pt x="185674" y="200913"/>
                  </a:lnTo>
                  <a:lnTo>
                    <a:pt x="190246" y="204558"/>
                  </a:lnTo>
                  <a:lnTo>
                    <a:pt x="194945" y="208203"/>
                  </a:lnTo>
                  <a:lnTo>
                    <a:pt x="199262" y="212610"/>
                  </a:lnTo>
                  <a:lnTo>
                    <a:pt x="203327" y="217804"/>
                  </a:lnTo>
                  <a:lnTo>
                    <a:pt x="207518" y="222986"/>
                  </a:lnTo>
                  <a:lnTo>
                    <a:pt x="225678" y="258089"/>
                  </a:lnTo>
                  <a:lnTo>
                    <a:pt x="255397" y="327723"/>
                  </a:lnTo>
                  <a:lnTo>
                    <a:pt x="258190" y="334644"/>
                  </a:lnTo>
                  <a:lnTo>
                    <a:pt x="259969" y="339699"/>
                  </a:lnTo>
                  <a:lnTo>
                    <a:pt x="260858" y="342887"/>
                  </a:lnTo>
                  <a:lnTo>
                    <a:pt x="261747" y="346062"/>
                  </a:lnTo>
                  <a:lnTo>
                    <a:pt x="262255" y="348576"/>
                  </a:lnTo>
                  <a:lnTo>
                    <a:pt x="262255" y="350392"/>
                  </a:lnTo>
                  <a:lnTo>
                    <a:pt x="262255" y="352399"/>
                  </a:lnTo>
                  <a:lnTo>
                    <a:pt x="255905" y="358863"/>
                  </a:lnTo>
                  <a:lnTo>
                    <a:pt x="253237" y="359765"/>
                  </a:lnTo>
                  <a:lnTo>
                    <a:pt x="249174" y="360400"/>
                  </a:lnTo>
                  <a:lnTo>
                    <a:pt x="243967" y="360768"/>
                  </a:lnTo>
                  <a:lnTo>
                    <a:pt x="238633" y="361137"/>
                  </a:lnTo>
                  <a:lnTo>
                    <a:pt x="231521" y="361314"/>
                  </a:lnTo>
                  <a:lnTo>
                    <a:pt x="222377" y="361314"/>
                  </a:lnTo>
                  <a:lnTo>
                    <a:pt x="214756" y="361314"/>
                  </a:lnTo>
                  <a:lnTo>
                    <a:pt x="208661" y="361137"/>
                  </a:lnTo>
                  <a:lnTo>
                    <a:pt x="204089" y="360768"/>
                  </a:lnTo>
                  <a:lnTo>
                    <a:pt x="199517" y="360400"/>
                  </a:lnTo>
                  <a:lnTo>
                    <a:pt x="187706" y="354901"/>
                  </a:lnTo>
                  <a:lnTo>
                    <a:pt x="186562" y="353352"/>
                  </a:lnTo>
                  <a:lnTo>
                    <a:pt x="185674" y="351485"/>
                  </a:lnTo>
                  <a:lnTo>
                    <a:pt x="184912" y="349300"/>
                  </a:lnTo>
                  <a:lnTo>
                    <a:pt x="153289" y="270370"/>
                  </a:lnTo>
                  <a:lnTo>
                    <a:pt x="134365" y="233908"/>
                  </a:lnTo>
                  <a:lnTo>
                    <a:pt x="129921" y="229273"/>
                  </a:lnTo>
                  <a:lnTo>
                    <a:pt x="125475" y="224624"/>
                  </a:lnTo>
                  <a:lnTo>
                    <a:pt x="120268" y="221119"/>
                  </a:lnTo>
                  <a:lnTo>
                    <a:pt x="114427" y="218757"/>
                  </a:lnTo>
                  <a:lnTo>
                    <a:pt x="108712" y="216395"/>
                  </a:lnTo>
                  <a:lnTo>
                    <a:pt x="101981" y="215201"/>
                  </a:lnTo>
                  <a:lnTo>
                    <a:pt x="94234" y="215201"/>
                  </a:lnTo>
                  <a:lnTo>
                    <a:pt x="71881" y="215201"/>
                  </a:lnTo>
                  <a:lnTo>
                    <a:pt x="71881" y="349846"/>
                  </a:lnTo>
                  <a:lnTo>
                    <a:pt x="71881" y="351663"/>
                  </a:lnTo>
                  <a:lnTo>
                    <a:pt x="71247" y="353301"/>
                  </a:lnTo>
                  <a:lnTo>
                    <a:pt x="70103" y="354761"/>
                  </a:lnTo>
                  <a:lnTo>
                    <a:pt x="68961" y="356222"/>
                  </a:lnTo>
                  <a:lnTo>
                    <a:pt x="66928" y="357403"/>
                  </a:lnTo>
                  <a:lnTo>
                    <a:pt x="64262" y="358317"/>
                  </a:lnTo>
                  <a:lnTo>
                    <a:pt x="61468" y="359219"/>
                  </a:lnTo>
                  <a:lnTo>
                    <a:pt x="57912" y="359956"/>
                  </a:lnTo>
                  <a:lnTo>
                    <a:pt x="53340" y="360502"/>
                  </a:lnTo>
                  <a:lnTo>
                    <a:pt x="48768" y="361048"/>
                  </a:lnTo>
                  <a:lnTo>
                    <a:pt x="42925" y="361314"/>
                  </a:lnTo>
                  <a:lnTo>
                    <a:pt x="35814" y="361314"/>
                  </a:lnTo>
                  <a:lnTo>
                    <a:pt x="28956" y="361314"/>
                  </a:lnTo>
                  <a:lnTo>
                    <a:pt x="23114" y="361048"/>
                  </a:lnTo>
                  <a:lnTo>
                    <a:pt x="18542" y="360502"/>
                  </a:lnTo>
                  <a:lnTo>
                    <a:pt x="13843" y="359956"/>
                  </a:lnTo>
                  <a:lnTo>
                    <a:pt x="10159" y="359219"/>
                  </a:lnTo>
                  <a:lnTo>
                    <a:pt x="7493" y="358317"/>
                  </a:lnTo>
                  <a:lnTo>
                    <a:pt x="4699" y="357403"/>
                  </a:lnTo>
                  <a:lnTo>
                    <a:pt x="2793" y="356222"/>
                  </a:lnTo>
                  <a:lnTo>
                    <a:pt x="1650" y="354761"/>
                  </a:lnTo>
                  <a:lnTo>
                    <a:pt x="634" y="353301"/>
                  </a:lnTo>
                  <a:lnTo>
                    <a:pt x="0" y="351663"/>
                  </a:lnTo>
                  <a:lnTo>
                    <a:pt x="0" y="349846"/>
                  </a:lnTo>
                  <a:lnTo>
                    <a:pt x="0" y="28955"/>
                  </a:lnTo>
                  <a:lnTo>
                    <a:pt x="0" y="20942"/>
                  </a:lnTo>
                  <a:lnTo>
                    <a:pt x="2159" y="15163"/>
                  </a:lnTo>
                  <a:lnTo>
                    <a:pt x="6223" y="11607"/>
                  </a:lnTo>
                  <a:lnTo>
                    <a:pt x="10287" y="8064"/>
                  </a:lnTo>
                  <a:lnTo>
                    <a:pt x="15367" y="6286"/>
                  </a:lnTo>
                  <a:lnTo>
                    <a:pt x="21336" y="6286"/>
                  </a:lnTo>
                  <a:close/>
                </a:path>
                <a:path w="4643120" h="366394">
                  <a:moveTo>
                    <a:pt x="2438019" y="0"/>
                  </a:moveTo>
                  <a:lnTo>
                    <a:pt x="2446401" y="0"/>
                  </a:lnTo>
                  <a:lnTo>
                    <a:pt x="2454783" y="647"/>
                  </a:lnTo>
                  <a:lnTo>
                    <a:pt x="2493899" y="9296"/>
                  </a:lnTo>
                  <a:lnTo>
                    <a:pt x="2517266" y="21310"/>
                  </a:lnTo>
                  <a:lnTo>
                    <a:pt x="2519045" y="23126"/>
                  </a:lnTo>
                  <a:lnTo>
                    <a:pt x="2523490" y="38925"/>
                  </a:lnTo>
                  <a:lnTo>
                    <a:pt x="2523744" y="42113"/>
                  </a:lnTo>
                  <a:lnTo>
                    <a:pt x="2523871" y="46062"/>
                  </a:lnTo>
                  <a:lnTo>
                    <a:pt x="2523871" y="50800"/>
                  </a:lnTo>
                  <a:lnTo>
                    <a:pt x="2523871" y="56083"/>
                  </a:lnTo>
                  <a:lnTo>
                    <a:pt x="2523616" y="60540"/>
                  </a:lnTo>
                  <a:lnTo>
                    <a:pt x="2523363" y="64185"/>
                  </a:lnTo>
                  <a:lnTo>
                    <a:pt x="2523109" y="67830"/>
                  </a:lnTo>
                  <a:lnTo>
                    <a:pt x="2522728" y="70827"/>
                  </a:lnTo>
                  <a:lnTo>
                    <a:pt x="2522092" y="73190"/>
                  </a:lnTo>
                  <a:lnTo>
                    <a:pt x="2521458" y="75564"/>
                  </a:lnTo>
                  <a:lnTo>
                    <a:pt x="2520441" y="77292"/>
                  </a:lnTo>
                  <a:lnTo>
                    <a:pt x="2519299" y="78384"/>
                  </a:lnTo>
                  <a:lnTo>
                    <a:pt x="2518156" y="79476"/>
                  </a:lnTo>
                  <a:lnTo>
                    <a:pt x="2516504" y="80022"/>
                  </a:lnTo>
                  <a:lnTo>
                    <a:pt x="2514473" y="80022"/>
                  </a:lnTo>
                  <a:lnTo>
                    <a:pt x="2512567" y="80022"/>
                  </a:lnTo>
                  <a:lnTo>
                    <a:pt x="2509392" y="78752"/>
                  </a:lnTo>
                  <a:lnTo>
                    <a:pt x="2504948" y="76200"/>
                  </a:lnTo>
                  <a:lnTo>
                    <a:pt x="2500629" y="73647"/>
                  </a:lnTo>
                  <a:lnTo>
                    <a:pt x="2495169" y="70878"/>
                  </a:lnTo>
                  <a:lnTo>
                    <a:pt x="2453560" y="56911"/>
                  </a:lnTo>
                  <a:lnTo>
                    <a:pt x="2439162" y="55994"/>
                  </a:lnTo>
                  <a:lnTo>
                    <a:pt x="2431288" y="55994"/>
                  </a:lnTo>
                  <a:lnTo>
                    <a:pt x="2424429" y="56946"/>
                  </a:lnTo>
                  <a:lnTo>
                    <a:pt x="2418715" y="58851"/>
                  </a:lnTo>
                  <a:lnTo>
                    <a:pt x="2412873" y="60769"/>
                  </a:lnTo>
                  <a:lnTo>
                    <a:pt x="2407920" y="63411"/>
                  </a:lnTo>
                  <a:lnTo>
                    <a:pt x="2404110" y="66776"/>
                  </a:lnTo>
                  <a:lnTo>
                    <a:pt x="2400173" y="70142"/>
                  </a:lnTo>
                  <a:lnTo>
                    <a:pt x="2397252" y="74193"/>
                  </a:lnTo>
                  <a:lnTo>
                    <a:pt x="2395347" y="78930"/>
                  </a:lnTo>
                  <a:lnTo>
                    <a:pt x="2393441" y="83667"/>
                  </a:lnTo>
                  <a:lnTo>
                    <a:pt x="2392426" y="88671"/>
                  </a:lnTo>
                  <a:lnTo>
                    <a:pt x="2392426" y="93954"/>
                  </a:lnTo>
                  <a:lnTo>
                    <a:pt x="2392426" y="101777"/>
                  </a:lnTo>
                  <a:lnTo>
                    <a:pt x="2394585" y="108559"/>
                  </a:lnTo>
                  <a:lnTo>
                    <a:pt x="2398903" y="114300"/>
                  </a:lnTo>
                  <a:lnTo>
                    <a:pt x="2403094" y="120027"/>
                  </a:lnTo>
                  <a:lnTo>
                    <a:pt x="2440559" y="142151"/>
                  </a:lnTo>
                  <a:lnTo>
                    <a:pt x="2447369" y="145129"/>
                  </a:lnTo>
                  <a:lnTo>
                    <a:pt x="2454275" y="148196"/>
                  </a:lnTo>
                  <a:lnTo>
                    <a:pt x="2489374" y="165410"/>
                  </a:lnTo>
                  <a:lnTo>
                    <a:pt x="2520569" y="189395"/>
                  </a:lnTo>
                  <a:lnTo>
                    <a:pt x="2540621" y="224911"/>
                  </a:lnTo>
                  <a:lnTo>
                    <a:pt x="2544317" y="253720"/>
                  </a:lnTo>
                  <a:lnTo>
                    <a:pt x="2543673" y="267219"/>
                  </a:lnTo>
                  <a:lnTo>
                    <a:pt x="2528286" y="312682"/>
                  </a:lnTo>
                  <a:lnTo>
                    <a:pt x="2496526" y="344288"/>
                  </a:lnTo>
                  <a:lnTo>
                    <a:pt x="2452209" y="361966"/>
                  </a:lnTo>
                  <a:lnTo>
                    <a:pt x="2413508" y="365963"/>
                  </a:lnTo>
                  <a:lnTo>
                    <a:pt x="2404510" y="365775"/>
                  </a:lnTo>
                  <a:lnTo>
                    <a:pt x="2364724" y="359638"/>
                  </a:lnTo>
                  <a:lnTo>
                    <a:pt x="2331720" y="346837"/>
                  </a:lnTo>
                  <a:lnTo>
                    <a:pt x="2326259" y="343750"/>
                  </a:lnTo>
                  <a:lnTo>
                    <a:pt x="2315083" y="328409"/>
                  </a:lnTo>
                  <a:lnTo>
                    <a:pt x="2314066" y="323951"/>
                  </a:lnTo>
                  <a:lnTo>
                    <a:pt x="2313559" y="317525"/>
                  </a:lnTo>
                  <a:lnTo>
                    <a:pt x="2313559" y="309156"/>
                  </a:lnTo>
                  <a:lnTo>
                    <a:pt x="2313559" y="303504"/>
                  </a:lnTo>
                  <a:lnTo>
                    <a:pt x="2319147" y="280619"/>
                  </a:lnTo>
                  <a:lnTo>
                    <a:pt x="2320544" y="279615"/>
                  </a:lnTo>
                  <a:lnTo>
                    <a:pt x="2322067" y="279107"/>
                  </a:lnTo>
                  <a:lnTo>
                    <a:pt x="2323846" y="279107"/>
                  </a:lnTo>
                  <a:lnTo>
                    <a:pt x="2326513" y="279107"/>
                  </a:lnTo>
                  <a:lnTo>
                    <a:pt x="2330069" y="280619"/>
                  </a:lnTo>
                  <a:lnTo>
                    <a:pt x="2334641" y="283616"/>
                  </a:lnTo>
                  <a:lnTo>
                    <a:pt x="2339340" y="286626"/>
                  </a:lnTo>
                  <a:lnTo>
                    <a:pt x="2378710" y="303555"/>
                  </a:lnTo>
                  <a:lnTo>
                    <a:pt x="2413762" y="308063"/>
                  </a:lnTo>
                  <a:lnTo>
                    <a:pt x="2422525" y="308063"/>
                  </a:lnTo>
                  <a:lnTo>
                    <a:pt x="2454910" y="296049"/>
                  </a:lnTo>
                  <a:lnTo>
                    <a:pt x="2459736" y="292226"/>
                  </a:lnTo>
                  <a:lnTo>
                    <a:pt x="2463419" y="287489"/>
                  </a:lnTo>
                  <a:lnTo>
                    <a:pt x="2465959" y="281838"/>
                  </a:lnTo>
                  <a:lnTo>
                    <a:pt x="2468499" y="276199"/>
                  </a:lnTo>
                  <a:lnTo>
                    <a:pt x="2469769" y="269913"/>
                  </a:lnTo>
                  <a:lnTo>
                    <a:pt x="2469769" y="263004"/>
                  </a:lnTo>
                  <a:lnTo>
                    <a:pt x="2469769" y="254990"/>
                  </a:lnTo>
                  <a:lnTo>
                    <a:pt x="2467610" y="248119"/>
                  </a:lnTo>
                  <a:lnTo>
                    <a:pt x="2463165" y="242379"/>
                  </a:lnTo>
                  <a:lnTo>
                    <a:pt x="2458847" y="236651"/>
                  </a:lnTo>
                  <a:lnTo>
                    <a:pt x="2422271" y="214528"/>
                  </a:lnTo>
                  <a:lnTo>
                    <a:pt x="2415480" y="211544"/>
                  </a:lnTo>
                  <a:lnTo>
                    <a:pt x="2408618" y="208478"/>
                  </a:lnTo>
                  <a:lnTo>
                    <a:pt x="2373760" y="191268"/>
                  </a:lnTo>
                  <a:lnTo>
                    <a:pt x="2343150" y="167284"/>
                  </a:lnTo>
                  <a:lnTo>
                    <a:pt x="2323224" y="131518"/>
                  </a:lnTo>
                  <a:lnTo>
                    <a:pt x="2319528" y="101866"/>
                  </a:lnTo>
                  <a:lnTo>
                    <a:pt x="2320121" y="89553"/>
                  </a:lnTo>
                  <a:lnTo>
                    <a:pt x="2334073" y="48000"/>
                  </a:lnTo>
                  <a:lnTo>
                    <a:pt x="2362684" y="19322"/>
                  </a:lnTo>
                  <a:lnTo>
                    <a:pt x="2403068" y="3536"/>
                  </a:lnTo>
                  <a:lnTo>
                    <a:pt x="2426067" y="392"/>
                  </a:lnTo>
                  <a:lnTo>
                    <a:pt x="243801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90036" y="653580"/>
              <a:ext cx="97536" cy="903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86711" y="653440"/>
              <a:ext cx="5366385" cy="386715"/>
            </a:xfrm>
            <a:custGeom>
              <a:avLst/>
              <a:gdLst/>
              <a:ahLst/>
              <a:cxnLst/>
              <a:rect l="l" t="t" r="r" b="b"/>
              <a:pathLst>
                <a:path w="5366384" h="386715">
                  <a:moveTo>
                    <a:pt x="5331841" y="0"/>
                  </a:moveTo>
                  <a:lnTo>
                    <a:pt x="5338571" y="0"/>
                  </a:lnTo>
                  <a:lnTo>
                    <a:pt x="5344160" y="266"/>
                  </a:lnTo>
                  <a:lnTo>
                    <a:pt x="5348478" y="812"/>
                  </a:lnTo>
                  <a:lnTo>
                    <a:pt x="5352922" y="1358"/>
                  </a:lnTo>
                  <a:lnTo>
                    <a:pt x="5356352" y="2133"/>
                  </a:lnTo>
                  <a:lnTo>
                    <a:pt x="5359019" y="3136"/>
                  </a:lnTo>
                  <a:lnTo>
                    <a:pt x="5361686" y="4140"/>
                  </a:lnTo>
                  <a:lnTo>
                    <a:pt x="5363591" y="5372"/>
                  </a:lnTo>
                  <a:lnTo>
                    <a:pt x="5364607" y="6819"/>
                  </a:lnTo>
                  <a:lnTo>
                    <a:pt x="5365749" y="8280"/>
                  </a:lnTo>
                  <a:lnTo>
                    <a:pt x="5366258" y="9918"/>
                  </a:lnTo>
                  <a:lnTo>
                    <a:pt x="5366258" y="11734"/>
                  </a:lnTo>
                  <a:lnTo>
                    <a:pt x="5366258" y="370865"/>
                  </a:lnTo>
                  <a:lnTo>
                    <a:pt x="5366258" y="372681"/>
                  </a:lnTo>
                  <a:lnTo>
                    <a:pt x="5365749" y="374281"/>
                  </a:lnTo>
                  <a:lnTo>
                    <a:pt x="5364607" y="375640"/>
                  </a:lnTo>
                  <a:lnTo>
                    <a:pt x="5363591" y="377012"/>
                  </a:lnTo>
                  <a:lnTo>
                    <a:pt x="5361686" y="378142"/>
                  </a:lnTo>
                  <a:lnTo>
                    <a:pt x="5359019" y="379056"/>
                  </a:lnTo>
                  <a:lnTo>
                    <a:pt x="5356352" y="379971"/>
                  </a:lnTo>
                  <a:lnTo>
                    <a:pt x="5352922" y="380644"/>
                  </a:lnTo>
                  <a:lnTo>
                    <a:pt x="5348478" y="381101"/>
                  </a:lnTo>
                  <a:lnTo>
                    <a:pt x="5344160" y="381558"/>
                  </a:lnTo>
                  <a:lnTo>
                    <a:pt x="5338571" y="381787"/>
                  </a:lnTo>
                  <a:lnTo>
                    <a:pt x="5331841" y="381787"/>
                  </a:lnTo>
                  <a:lnTo>
                    <a:pt x="5325110" y="381787"/>
                  </a:lnTo>
                  <a:lnTo>
                    <a:pt x="5319521" y="381558"/>
                  </a:lnTo>
                  <a:lnTo>
                    <a:pt x="5315204" y="381101"/>
                  </a:lnTo>
                  <a:lnTo>
                    <a:pt x="5310886" y="380644"/>
                  </a:lnTo>
                  <a:lnTo>
                    <a:pt x="5307330" y="379971"/>
                  </a:lnTo>
                  <a:lnTo>
                    <a:pt x="5304663" y="379056"/>
                  </a:lnTo>
                  <a:lnTo>
                    <a:pt x="5301995" y="378142"/>
                  </a:lnTo>
                  <a:lnTo>
                    <a:pt x="5300218" y="377012"/>
                  </a:lnTo>
                  <a:lnTo>
                    <a:pt x="5299074" y="375640"/>
                  </a:lnTo>
                  <a:lnTo>
                    <a:pt x="5297932" y="374281"/>
                  </a:lnTo>
                  <a:lnTo>
                    <a:pt x="5297423" y="372681"/>
                  </a:lnTo>
                  <a:lnTo>
                    <a:pt x="5297423" y="370865"/>
                  </a:lnTo>
                  <a:lnTo>
                    <a:pt x="5297423" y="11734"/>
                  </a:lnTo>
                  <a:lnTo>
                    <a:pt x="5297423" y="9918"/>
                  </a:lnTo>
                  <a:lnTo>
                    <a:pt x="5297932" y="8280"/>
                  </a:lnTo>
                  <a:lnTo>
                    <a:pt x="5299074" y="6819"/>
                  </a:lnTo>
                  <a:lnTo>
                    <a:pt x="5300218" y="5372"/>
                  </a:lnTo>
                  <a:lnTo>
                    <a:pt x="5301995" y="4140"/>
                  </a:lnTo>
                  <a:lnTo>
                    <a:pt x="5304663" y="3136"/>
                  </a:lnTo>
                  <a:lnTo>
                    <a:pt x="5307330" y="2133"/>
                  </a:lnTo>
                  <a:lnTo>
                    <a:pt x="5310886" y="1358"/>
                  </a:lnTo>
                  <a:lnTo>
                    <a:pt x="5315204" y="812"/>
                  </a:lnTo>
                  <a:lnTo>
                    <a:pt x="5319521" y="266"/>
                  </a:lnTo>
                  <a:lnTo>
                    <a:pt x="5325110" y="0"/>
                  </a:lnTo>
                  <a:lnTo>
                    <a:pt x="5331841" y="0"/>
                  </a:lnTo>
                  <a:close/>
                </a:path>
                <a:path w="5366384" h="386715">
                  <a:moveTo>
                    <a:pt x="1389252" y="0"/>
                  </a:moveTo>
                  <a:lnTo>
                    <a:pt x="1395984" y="0"/>
                  </a:lnTo>
                  <a:lnTo>
                    <a:pt x="1401572" y="266"/>
                  </a:lnTo>
                  <a:lnTo>
                    <a:pt x="1405889" y="812"/>
                  </a:lnTo>
                  <a:lnTo>
                    <a:pt x="1410335" y="1358"/>
                  </a:lnTo>
                  <a:lnTo>
                    <a:pt x="1413764" y="2133"/>
                  </a:lnTo>
                  <a:lnTo>
                    <a:pt x="1416430" y="3136"/>
                  </a:lnTo>
                  <a:lnTo>
                    <a:pt x="1419098" y="4140"/>
                  </a:lnTo>
                  <a:lnTo>
                    <a:pt x="1421002" y="5372"/>
                  </a:lnTo>
                  <a:lnTo>
                    <a:pt x="1422018" y="6819"/>
                  </a:lnTo>
                  <a:lnTo>
                    <a:pt x="1423162" y="8280"/>
                  </a:lnTo>
                  <a:lnTo>
                    <a:pt x="1423670" y="9918"/>
                  </a:lnTo>
                  <a:lnTo>
                    <a:pt x="1423670" y="11734"/>
                  </a:lnTo>
                  <a:lnTo>
                    <a:pt x="1423670" y="225577"/>
                  </a:lnTo>
                  <a:lnTo>
                    <a:pt x="1495805" y="128625"/>
                  </a:lnTo>
                  <a:lnTo>
                    <a:pt x="1497202" y="126441"/>
                  </a:lnTo>
                  <a:lnTo>
                    <a:pt x="1498853" y="124523"/>
                  </a:lnTo>
                  <a:lnTo>
                    <a:pt x="1500759" y="122885"/>
                  </a:lnTo>
                  <a:lnTo>
                    <a:pt x="1502537" y="121246"/>
                  </a:lnTo>
                  <a:lnTo>
                    <a:pt x="1504950" y="119976"/>
                  </a:lnTo>
                  <a:lnTo>
                    <a:pt x="1507871" y="119062"/>
                  </a:lnTo>
                  <a:lnTo>
                    <a:pt x="1510918" y="118160"/>
                  </a:lnTo>
                  <a:lnTo>
                    <a:pt x="1514728" y="117475"/>
                  </a:lnTo>
                  <a:lnTo>
                    <a:pt x="1519174" y="117017"/>
                  </a:lnTo>
                  <a:lnTo>
                    <a:pt x="1523618" y="116560"/>
                  </a:lnTo>
                  <a:lnTo>
                    <a:pt x="1529334" y="116332"/>
                  </a:lnTo>
                  <a:lnTo>
                    <a:pt x="1536191" y="116332"/>
                  </a:lnTo>
                  <a:lnTo>
                    <a:pt x="1542923" y="116332"/>
                  </a:lnTo>
                  <a:lnTo>
                    <a:pt x="1548638" y="116560"/>
                  </a:lnTo>
                  <a:lnTo>
                    <a:pt x="1553210" y="117017"/>
                  </a:lnTo>
                  <a:lnTo>
                    <a:pt x="1557909" y="117475"/>
                  </a:lnTo>
                  <a:lnTo>
                    <a:pt x="1572005" y="125526"/>
                  </a:lnTo>
                  <a:lnTo>
                    <a:pt x="1572005" y="127533"/>
                  </a:lnTo>
                  <a:lnTo>
                    <a:pt x="1572005" y="130263"/>
                  </a:lnTo>
                  <a:lnTo>
                    <a:pt x="1492503" y="226936"/>
                  </a:lnTo>
                  <a:lnTo>
                    <a:pt x="1574927" y="354482"/>
                  </a:lnTo>
                  <a:lnTo>
                    <a:pt x="1577213" y="358114"/>
                  </a:lnTo>
                  <a:lnTo>
                    <a:pt x="1578737" y="361264"/>
                  </a:lnTo>
                  <a:lnTo>
                    <a:pt x="1579752" y="363905"/>
                  </a:lnTo>
                  <a:lnTo>
                    <a:pt x="1580768" y="366534"/>
                  </a:lnTo>
                  <a:lnTo>
                    <a:pt x="1581277" y="368947"/>
                  </a:lnTo>
                  <a:lnTo>
                    <a:pt x="1581277" y="371132"/>
                  </a:lnTo>
                  <a:lnTo>
                    <a:pt x="1581277" y="372960"/>
                  </a:lnTo>
                  <a:lnTo>
                    <a:pt x="1553083" y="381787"/>
                  </a:lnTo>
                  <a:lnTo>
                    <a:pt x="1545716" y="381787"/>
                  </a:lnTo>
                  <a:lnTo>
                    <a:pt x="1538351" y="381787"/>
                  </a:lnTo>
                  <a:lnTo>
                    <a:pt x="1516126" y="379463"/>
                  </a:lnTo>
                  <a:lnTo>
                    <a:pt x="1513077" y="378650"/>
                  </a:lnTo>
                  <a:lnTo>
                    <a:pt x="1510791" y="377507"/>
                  </a:lnTo>
                  <a:lnTo>
                    <a:pt x="1509140" y="376047"/>
                  </a:lnTo>
                  <a:lnTo>
                    <a:pt x="1507489" y="374599"/>
                  </a:lnTo>
                  <a:lnTo>
                    <a:pt x="1506092" y="372681"/>
                  </a:lnTo>
                  <a:lnTo>
                    <a:pt x="1504823" y="370319"/>
                  </a:lnTo>
                  <a:lnTo>
                    <a:pt x="1423670" y="241960"/>
                  </a:lnTo>
                  <a:lnTo>
                    <a:pt x="1423670" y="370865"/>
                  </a:lnTo>
                  <a:lnTo>
                    <a:pt x="1423670" y="372681"/>
                  </a:lnTo>
                  <a:lnTo>
                    <a:pt x="1423162" y="374281"/>
                  </a:lnTo>
                  <a:lnTo>
                    <a:pt x="1422018" y="375640"/>
                  </a:lnTo>
                  <a:lnTo>
                    <a:pt x="1421002" y="377012"/>
                  </a:lnTo>
                  <a:lnTo>
                    <a:pt x="1419098" y="378142"/>
                  </a:lnTo>
                  <a:lnTo>
                    <a:pt x="1416430" y="379056"/>
                  </a:lnTo>
                  <a:lnTo>
                    <a:pt x="1413764" y="379971"/>
                  </a:lnTo>
                  <a:lnTo>
                    <a:pt x="1410335" y="380644"/>
                  </a:lnTo>
                  <a:lnTo>
                    <a:pt x="1405889" y="381101"/>
                  </a:lnTo>
                  <a:lnTo>
                    <a:pt x="1401572" y="381558"/>
                  </a:lnTo>
                  <a:lnTo>
                    <a:pt x="1395984" y="381787"/>
                  </a:lnTo>
                  <a:lnTo>
                    <a:pt x="1389252" y="381787"/>
                  </a:lnTo>
                  <a:lnTo>
                    <a:pt x="1382522" y="381787"/>
                  </a:lnTo>
                  <a:lnTo>
                    <a:pt x="1376934" y="381558"/>
                  </a:lnTo>
                  <a:lnTo>
                    <a:pt x="1372615" y="381101"/>
                  </a:lnTo>
                  <a:lnTo>
                    <a:pt x="1368298" y="380644"/>
                  </a:lnTo>
                  <a:lnTo>
                    <a:pt x="1364741" y="379971"/>
                  </a:lnTo>
                  <a:lnTo>
                    <a:pt x="1362075" y="379056"/>
                  </a:lnTo>
                  <a:lnTo>
                    <a:pt x="1359408" y="378142"/>
                  </a:lnTo>
                  <a:lnTo>
                    <a:pt x="1357630" y="377012"/>
                  </a:lnTo>
                  <a:lnTo>
                    <a:pt x="1356487" y="375640"/>
                  </a:lnTo>
                  <a:lnTo>
                    <a:pt x="1355344" y="374281"/>
                  </a:lnTo>
                  <a:lnTo>
                    <a:pt x="1354836" y="372681"/>
                  </a:lnTo>
                  <a:lnTo>
                    <a:pt x="1354836" y="370865"/>
                  </a:lnTo>
                  <a:lnTo>
                    <a:pt x="1354836" y="11734"/>
                  </a:lnTo>
                  <a:lnTo>
                    <a:pt x="1354836" y="9918"/>
                  </a:lnTo>
                  <a:lnTo>
                    <a:pt x="1355344" y="8280"/>
                  </a:lnTo>
                  <a:lnTo>
                    <a:pt x="1356487" y="6819"/>
                  </a:lnTo>
                  <a:lnTo>
                    <a:pt x="1357630" y="5372"/>
                  </a:lnTo>
                  <a:lnTo>
                    <a:pt x="1359408" y="4140"/>
                  </a:lnTo>
                  <a:lnTo>
                    <a:pt x="1362075" y="3136"/>
                  </a:lnTo>
                  <a:lnTo>
                    <a:pt x="1364741" y="2133"/>
                  </a:lnTo>
                  <a:lnTo>
                    <a:pt x="1368298" y="1358"/>
                  </a:lnTo>
                  <a:lnTo>
                    <a:pt x="1372615" y="812"/>
                  </a:lnTo>
                  <a:lnTo>
                    <a:pt x="1376934" y="266"/>
                  </a:lnTo>
                  <a:lnTo>
                    <a:pt x="1382522" y="0"/>
                  </a:lnTo>
                  <a:lnTo>
                    <a:pt x="1389252" y="0"/>
                  </a:lnTo>
                  <a:close/>
                </a:path>
                <a:path w="5366384" h="386715">
                  <a:moveTo>
                    <a:pt x="1114933" y="0"/>
                  </a:moveTo>
                  <a:lnTo>
                    <a:pt x="1121664" y="0"/>
                  </a:lnTo>
                  <a:lnTo>
                    <a:pt x="1127252" y="266"/>
                  </a:lnTo>
                  <a:lnTo>
                    <a:pt x="1131570" y="812"/>
                  </a:lnTo>
                  <a:lnTo>
                    <a:pt x="1136014" y="1358"/>
                  </a:lnTo>
                  <a:lnTo>
                    <a:pt x="1147699" y="6819"/>
                  </a:lnTo>
                  <a:lnTo>
                    <a:pt x="1148842" y="8280"/>
                  </a:lnTo>
                  <a:lnTo>
                    <a:pt x="1149350" y="9918"/>
                  </a:lnTo>
                  <a:lnTo>
                    <a:pt x="1149350" y="11734"/>
                  </a:lnTo>
                  <a:lnTo>
                    <a:pt x="1149350" y="370865"/>
                  </a:lnTo>
                  <a:lnTo>
                    <a:pt x="1149350" y="372681"/>
                  </a:lnTo>
                  <a:lnTo>
                    <a:pt x="1148842" y="374281"/>
                  </a:lnTo>
                  <a:lnTo>
                    <a:pt x="1147699" y="375640"/>
                  </a:lnTo>
                  <a:lnTo>
                    <a:pt x="1146683" y="377012"/>
                  </a:lnTo>
                  <a:lnTo>
                    <a:pt x="1131570" y="381101"/>
                  </a:lnTo>
                  <a:lnTo>
                    <a:pt x="1127252" y="381558"/>
                  </a:lnTo>
                  <a:lnTo>
                    <a:pt x="1121664" y="381787"/>
                  </a:lnTo>
                  <a:lnTo>
                    <a:pt x="1114933" y="381787"/>
                  </a:lnTo>
                  <a:lnTo>
                    <a:pt x="1108202" y="381787"/>
                  </a:lnTo>
                  <a:lnTo>
                    <a:pt x="1102614" y="381558"/>
                  </a:lnTo>
                  <a:lnTo>
                    <a:pt x="1098295" y="381101"/>
                  </a:lnTo>
                  <a:lnTo>
                    <a:pt x="1093977" y="380644"/>
                  </a:lnTo>
                  <a:lnTo>
                    <a:pt x="1090421" y="379971"/>
                  </a:lnTo>
                  <a:lnTo>
                    <a:pt x="1087755" y="379056"/>
                  </a:lnTo>
                  <a:lnTo>
                    <a:pt x="1085088" y="378142"/>
                  </a:lnTo>
                  <a:lnTo>
                    <a:pt x="1083310" y="377012"/>
                  </a:lnTo>
                  <a:lnTo>
                    <a:pt x="1082167" y="375640"/>
                  </a:lnTo>
                  <a:lnTo>
                    <a:pt x="1081024" y="374281"/>
                  </a:lnTo>
                  <a:lnTo>
                    <a:pt x="1080515" y="372681"/>
                  </a:lnTo>
                  <a:lnTo>
                    <a:pt x="1080515" y="370865"/>
                  </a:lnTo>
                  <a:lnTo>
                    <a:pt x="1080515" y="11734"/>
                  </a:lnTo>
                  <a:lnTo>
                    <a:pt x="1080515" y="9918"/>
                  </a:lnTo>
                  <a:lnTo>
                    <a:pt x="1081024" y="8280"/>
                  </a:lnTo>
                  <a:lnTo>
                    <a:pt x="1082167" y="6819"/>
                  </a:lnTo>
                  <a:lnTo>
                    <a:pt x="1083310" y="5372"/>
                  </a:lnTo>
                  <a:lnTo>
                    <a:pt x="1085088" y="4140"/>
                  </a:lnTo>
                  <a:lnTo>
                    <a:pt x="1087755" y="3136"/>
                  </a:lnTo>
                  <a:lnTo>
                    <a:pt x="1090421" y="2133"/>
                  </a:lnTo>
                  <a:lnTo>
                    <a:pt x="1093977" y="1358"/>
                  </a:lnTo>
                  <a:lnTo>
                    <a:pt x="1098295" y="812"/>
                  </a:lnTo>
                  <a:lnTo>
                    <a:pt x="1102614" y="266"/>
                  </a:lnTo>
                  <a:lnTo>
                    <a:pt x="1108202" y="0"/>
                  </a:lnTo>
                  <a:lnTo>
                    <a:pt x="1114933" y="0"/>
                  </a:lnTo>
                  <a:close/>
                </a:path>
                <a:path w="5366384" h="386715">
                  <a:moveTo>
                    <a:pt x="334644" y="0"/>
                  </a:moveTo>
                  <a:lnTo>
                    <a:pt x="341375" y="0"/>
                  </a:lnTo>
                  <a:lnTo>
                    <a:pt x="346963" y="266"/>
                  </a:lnTo>
                  <a:lnTo>
                    <a:pt x="351281" y="812"/>
                  </a:lnTo>
                  <a:lnTo>
                    <a:pt x="355726" y="1358"/>
                  </a:lnTo>
                  <a:lnTo>
                    <a:pt x="367411" y="6819"/>
                  </a:lnTo>
                  <a:lnTo>
                    <a:pt x="368554" y="8280"/>
                  </a:lnTo>
                  <a:lnTo>
                    <a:pt x="369062" y="9918"/>
                  </a:lnTo>
                  <a:lnTo>
                    <a:pt x="369062" y="11734"/>
                  </a:lnTo>
                  <a:lnTo>
                    <a:pt x="369062" y="146380"/>
                  </a:lnTo>
                  <a:lnTo>
                    <a:pt x="400050" y="122567"/>
                  </a:lnTo>
                  <a:lnTo>
                    <a:pt x="406273" y="119748"/>
                  </a:lnTo>
                  <a:lnTo>
                    <a:pt x="412369" y="116928"/>
                  </a:lnTo>
                  <a:lnTo>
                    <a:pt x="418719" y="114884"/>
                  </a:lnTo>
                  <a:lnTo>
                    <a:pt x="425323" y="113601"/>
                  </a:lnTo>
                  <a:lnTo>
                    <a:pt x="431926" y="112331"/>
                  </a:lnTo>
                  <a:lnTo>
                    <a:pt x="438785" y="111696"/>
                  </a:lnTo>
                  <a:lnTo>
                    <a:pt x="446150" y="111696"/>
                  </a:lnTo>
                  <a:lnTo>
                    <a:pt x="491998" y="122478"/>
                  </a:lnTo>
                  <a:lnTo>
                    <a:pt x="522731" y="151561"/>
                  </a:lnTo>
                  <a:lnTo>
                    <a:pt x="540004" y="194310"/>
                  </a:lnTo>
                  <a:lnTo>
                    <a:pt x="545129" y="232429"/>
                  </a:lnTo>
                  <a:lnTo>
                    <a:pt x="545464" y="245783"/>
                  </a:lnTo>
                  <a:lnTo>
                    <a:pt x="545032" y="261623"/>
                  </a:lnTo>
                  <a:lnTo>
                    <a:pt x="538352" y="304228"/>
                  </a:lnTo>
                  <a:lnTo>
                    <a:pt x="517906" y="348475"/>
                  </a:lnTo>
                  <a:lnTo>
                    <a:pt x="485013" y="376593"/>
                  </a:lnTo>
                  <a:lnTo>
                    <a:pt x="440563" y="386435"/>
                  </a:lnTo>
                  <a:lnTo>
                    <a:pt x="432435" y="386435"/>
                  </a:lnTo>
                  <a:lnTo>
                    <a:pt x="424814" y="385660"/>
                  </a:lnTo>
                  <a:lnTo>
                    <a:pt x="417702" y="384111"/>
                  </a:lnTo>
                  <a:lnTo>
                    <a:pt x="410590" y="382562"/>
                  </a:lnTo>
                  <a:lnTo>
                    <a:pt x="403860" y="380060"/>
                  </a:lnTo>
                  <a:lnTo>
                    <a:pt x="397382" y="376593"/>
                  </a:lnTo>
                  <a:lnTo>
                    <a:pt x="390906" y="373138"/>
                  </a:lnTo>
                  <a:lnTo>
                    <a:pt x="359029" y="344373"/>
                  </a:lnTo>
                  <a:lnTo>
                    <a:pt x="359029" y="370865"/>
                  </a:lnTo>
                  <a:lnTo>
                    <a:pt x="359029" y="372872"/>
                  </a:lnTo>
                  <a:lnTo>
                    <a:pt x="358520" y="374548"/>
                  </a:lnTo>
                  <a:lnTo>
                    <a:pt x="343407" y="381241"/>
                  </a:lnTo>
                  <a:lnTo>
                    <a:pt x="339598" y="381609"/>
                  </a:lnTo>
                  <a:lnTo>
                    <a:pt x="334899" y="381787"/>
                  </a:lnTo>
                  <a:lnTo>
                    <a:pt x="329438" y="381787"/>
                  </a:lnTo>
                  <a:lnTo>
                    <a:pt x="323850" y="381787"/>
                  </a:lnTo>
                  <a:lnTo>
                    <a:pt x="319150" y="381609"/>
                  </a:lnTo>
                  <a:lnTo>
                    <a:pt x="315468" y="381241"/>
                  </a:lnTo>
                  <a:lnTo>
                    <a:pt x="311657" y="380873"/>
                  </a:lnTo>
                  <a:lnTo>
                    <a:pt x="300227" y="372872"/>
                  </a:lnTo>
                  <a:lnTo>
                    <a:pt x="300227" y="370865"/>
                  </a:lnTo>
                  <a:lnTo>
                    <a:pt x="300227" y="11734"/>
                  </a:lnTo>
                  <a:lnTo>
                    <a:pt x="300227" y="9918"/>
                  </a:lnTo>
                  <a:lnTo>
                    <a:pt x="300736" y="8280"/>
                  </a:lnTo>
                  <a:lnTo>
                    <a:pt x="301879" y="6819"/>
                  </a:lnTo>
                  <a:lnTo>
                    <a:pt x="303021" y="5372"/>
                  </a:lnTo>
                  <a:lnTo>
                    <a:pt x="304800" y="4140"/>
                  </a:lnTo>
                  <a:lnTo>
                    <a:pt x="307467" y="3136"/>
                  </a:lnTo>
                  <a:lnTo>
                    <a:pt x="310133" y="2133"/>
                  </a:lnTo>
                  <a:lnTo>
                    <a:pt x="313689" y="1358"/>
                  </a:lnTo>
                  <a:lnTo>
                    <a:pt x="318007" y="812"/>
                  </a:lnTo>
                  <a:lnTo>
                    <a:pt x="322325" y="266"/>
                  </a:lnTo>
                  <a:lnTo>
                    <a:pt x="327913" y="0"/>
                  </a:lnTo>
                  <a:lnTo>
                    <a:pt x="334644" y="0"/>
                  </a:lnTo>
                  <a:close/>
                </a:path>
                <a:path w="5366384" h="386715">
                  <a:moveTo>
                    <a:pt x="34417" y="0"/>
                  </a:moveTo>
                  <a:lnTo>
                    <a:pt x="41148" y="0"/>
                  </a:lnTo>
                  <a:lnTo>
                    <a:pt x="46736" y="266"/>
                  </a:lnTo>
                  <a:lnTo>
                    <a:pt x="51054" y="812"/>
                  </a:lnTo>
                  <a:lnTo>
                    <a:pt x="55499" y="1358"/>
                  </a:lnTo>
                  <a:lnTo>
                    <a:pt x="58927" y="2133"/>
                  </a:lnTo>
                  <a:lnTo>
                    <a:pt x="61594" y="3136"/>
                  </a:lnTo>
                  <a:lnTo>
                    <a:pt x="64262" y="4140"/>
                  </a:lnTo>
                  <a:lnTo>
                    <a:pt x="66167" y="5372"/>
                  </a:lnTo>
                  <a:lnTo>
                    <a:pt x="67182" y="6819"/>
                  </a:lnTo>
                  <a:lnTo>
                    <a:pt x="68325" y="8280"/>
                  </a:lnTo>
                  <a:lnTo>
                    <a:pt x="68833" y="9918"/>
                  </a:lnTo>
                  <a:lnTo>
                    <a:pt x="68833" y="11734"/>
                  </a:lnTo>
                  <a:lnTo>
                    <a:pt x="68833" y="146380"/>
                  </a:lnTo>
                  <a:lnTo>
                    <a:pt x="105029" y="120294"/>
                  </a:lnTo>
                  <a:lnTo>
                    <a:pt x="143382" y="111696"/>
                  </a:lnTo>
                  <a:lnTo>
                    <a:pt x="155360" y="112208"/>
                  </a:lnTo>
                  <a:lnTo>
                    <a:pt x="193438" y="124359"/>
                  </a:lnTo>
                  <a:lnTo>
                    <a:pt x="221948" y="157680"/>
                  </a:lnTo>
                  <a:lnTo>
                    <a:pt x="231520" y="196454"/>
                  </a:lnTo>
                  <a:lnTo>
                    <a:pt x="232663" y="221475"/>
                  </a:lnTo>
                  <a:lnTo>
                    <a:pt x="232663" y="370865"/>
                  </a:lnTo>
                  <a:lnTo>
                    <a:pt x="232663" y="372681"/>
                  </a:lnTo>
                  <a:lnTo>
                    <a:pt x="232156" y="374281"/>
                  </a:lnTo>
                  <a:lnTo>
                    <a:pt x="231012" y="375640"/>
                  </a:lnTo>
                  <a:lnTo>
                    <a:pt x="229996" y="377012"/>
                  </a:lnTo>
                  <a:lnTo>
                    <a:pt x="228092" y="378142"/>
                  </a:lnTo>
                  <a:lnTo>
                    <a:pt x="225551" y="379056"/>
                  </a:lnTo>
                  <a:lnTo>
                    <a:pt x="223012" y="379971"/>
                  </a:lnTo>
                  <a:lnTo>
                    <a:pt x="219582" y="380644"/>
                  </a:lnTo>
                  <a:lnTo>
                    <a:pt x="215137" y="381101"/>
                  </a:lnTo>
                  <a:lnTo>
                    <a:pt x="210693" y="381558"/>
                  </a:lnTo>
                  <a:lnTo>
                    <a:pt x="205105" y="381787"/>
                  </a:lnTo>
                  <a:lnTo>
                    <a:pt x="198627" y="381787"/>
                  </a:lnTo>
                  <a:lnTo>
                    <a:pt x="191769" y="381787"/>
                  </a:lnTo>
                  <a:lnTo>
                    <a:pt x="186181" y="381558"/>
                  </a:lnTo>
                  <a:lnTo>
                    <a:pt x="181737" y="381101"/>
                  </a:lnTo>
                  <a:lnTo>
                    <a:pt x="177292" y="380644"/>
                  </a:lnTo>
                  <a:lnTo>
                    <a:pt x="164211" y="372681"/>
                  </a:lnTo>
                  <a:lnTo>
                    <a:pt x="164211" y="370865"/>
                  </a:lnTo>
                  <a:lnTo>
                    <a:pt x="164211" y="231851"/>
                  </a:lnTo>
                  <a:lnTo>
                    <a:pt x="157352" y="191477"/>
                  </a:lnTo>
                  <a:lnTo>
                    <a:pt x="154050" y="186664"/>
                  </a:lnTo>
                  <a:lnTo>
                    <a:pt x="150749" y="181838"/>
                  </a:lnTo>
                  <a:lnTo>
                    <a:pt x="146557" y="178104"/>
                  </a:lnTo>
                  <a:lnTo>
                    <a:pt x="141350" y="175463"/>
                  </a:lnTo>
                  <a:lnTo>
                    <a:pt x="136144" y="172821"/>
                  </a:lnTo>
                  <a:lnTo>
                    <a:pt x="130048" y="171500"/>
                  </a:lnTo>
                  <a:lnTo>
                    <a:pt x="123189" y="171500"/>
                  </a:lnTo>
                  <a:lnTo>
                    <a:pt x="83026" y="192803"/>
                  </a:lnTo>
                  <a:lnTo>
                    <a:pt x="68833" y="208914"/>
                  </a:lnTo>
                  <a:lnTo>
                    <a:pt x="68833" y="370865"/>
                  </a:lnTo>
                  <a:lnTo>
                    <a:pt x="68833" y="372681"/>
                  </a:lnTo>
                  <a:lnTo>
                    <a:pt x="68325" y="374281"/>
                  </a:lnTo>
                  <a:lnTo>
                    <a:pt x="67182" y="375640"/>
                  </a:lnTo>
                  <a:lnTo>
                    <a:pt x="66167" y="377012"/>
                  </a:lnTo>
                  <a:lnTo>
                    <a:pt x="64262" y="378142"/>
                  </a:lnTo>
                  <a:lnTo>
                    <a:pt x="61594" y="379056"/>
                  </a:lnTo>
                  <a:lnTo>
                    <a:pt x="58927" y="379971"/>
                  </a:lnTo>
                  <a:lnTo>
                    <a:pt x="55499" y="380644"/>
                  </a:lnTo>
                  <a:lnTo>
                    <a:pt x="51054" y="381101"/>
                  </a:lnTo>
                  <a:lnTo>
                    <a:pt x="46736" y="381558"/>
                  </a:lnTo>
                  <a:lnTo>
                    <a:pt x="41148" y="381787"/>
                  </a:lnTo>
                  <a:lnTo>
                    <a:pt x="34417" y="381787"/>
                  </a:lnTo>
                  <a:lnTo>
                    <a:pt x="27686" y="381787"/>
                  </a:lnTo>
                  <a:lnTo>
                    <a:pt x="22098" y="381558"/>
                  </a:lnTo>
                  <a:lnTo>
                    <a:pt x="17780" y="381101"/>
                  </a:lnTo>
                  <a:lnTo>
                    <a:pt x="13462" y="380644"/>
                  </a:lnTo>
                  <a:lnTo>
                    <a:pt x="9906" y="379971"/>
                  </a:lnTo>
                  <a:lnTo>
                    <a:pt x="7238" y="379056"/>
                  </a:lnTo>
                  <a:lnTo>
                    <a:pt x="4571" y="378142"/>
                  </a:lnTo>
                  <a:lnTo>
                    <a:pt x="2793" y="377012"/>
                  </a:lnTo>
                  <a:lnTo>
                    <a:pt x="1650" y="375640"/>
                  </a:lnTo>
                  <a:lnTo>
                    <a:pt x="507" y="374281"/>
                  </a:lnTo>
                  <a:lnTo>
                    <a:pt x="0" y="372681"/>
                  </a:lnTo>
                  <a:lnTo>
                    <a:pt x="0" y="370865"/>
                  </a:lnTo>
                  <a:lnTo>
                    <a:pt x="0" y="11734"/>
                  </a:lnTo>
                  <a:lnTo>
                    <a:pt x="0" y="9918"/>
                  </a:lnTo>
                  <a:lnTo>
                    <a:pt x="507" y="8280"/>
                  </a:lnTo>
                  <a:lnTo>
                    <a:pt x="1650" y="6819"/>
                  </a:lnTo>
                  <a:lnTo>
                    <a:pt x="2793" y="5372"/>
                  </a:lnTo>
                  <a:lnTo>
                    <a:pt x="4571" y="4140"/>
                  </a:lnTo>
                  <a:lnTo>
                    <a:pt x="7238" y="3136"/>
                  </a:lnTo>
                  <a:lnTo>
                    <a:pt x="9906" y="2133"/>
                  </a:lnTo>
                  <a:lnTo>
                    <a:pt x="13462" y="1358"/>
                  </a:lnTo>
                  <a:lnTo>
                    <a:pt x="17780" y="812"/>
                  </a:lnTo>
                  <a:lnTo>
                    <a:pt x="22098" y="266"/>
                  </a:lnTo>
                  <a:lnTo>
                    <a:pt x="27686" y="0"/>
                  </a:lnTo>
                  <a:lnTo>
                    <a:pt x="3441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970788" y="2837688"/>
            <a:ext cx="7285355" cy="4020820"/>
            <a:chOff x="970788" y="2837688"/>
            <a:chExt cx="7285355" cy="4020820"/>
          </a:xfrm>
        </p:grpSpPr>
        <p:sp>
          <p:nvSpPr>
            <p:cNvPr id="62" name="object 62"/>
            <p:cNvSpPr/>
            <p:nvPr/>
          </p:nvSpPr>
          <p:spPr>
            <a:xfrm>
              <a:off x="2081023" y="3937000"/>
              <a:ext cx="6175375" cy="2921000"/>
            </a:xfrm>
            <a:custGeom>
              <a:avLst/>
              <a:gdLst/>
              <a:ahLst/>
              <a:cxnLst/>
              <a:rect l="l" t="t" r="r" b="b"/>
              <a:pathLst>
                <a:path w="6175375" h="2921000">
                  <a:moveTo>
                    <a:pt x="3540598" y="152400"/>
                  </a:moveTo>
                  <a:lnTo>
                    <a:pt x="3084886" y="152400"/>
                  </a:lnTo>
                  <a:lnTo>
                    <a:pt x="3083452" y="165100"/>
                  </a:lnTo>
                  <a:lnTo>
                    <a:pt x="3107263" y="203200"/>
                  </a:lnTo>
                  <a:lnTo>
                    <a:pt x="3144026" y="228600"/>
                  </a:lnTo>
                  <a:lnTo>
                    <a:pt x="3195128" y="254000"/>
                  </a:lnTo>
                  <a:lnTo>
                    <a:pt x="3258537" y="279400"/>
                  </a:lnTo>
                  <a:lnTo>
                    <a:pt x="3294222" y="292100"/>
                  </a:lnTo>
                  <a:lnTo>
                    <a:pt x="3332221" y="292100"/>
                  </a:lnTo>
                  <a:lnTo>
                    <a:pt x="3372281" y="304800"/>
                  </a:lnTo>
                  <a:lnTo>
                    <a:pt x="3414147" y="317500"/>
                  </a:lnTo>
                  <a:lnTo>
                    <a:pt x="3502283" y="342900"/>
                  </a:lnTo>
                  <a:lnTo>
                    <a:pt x="3783626" y="419100"/>
                  </a:lnTo>
                  <a:lnTo>
                    <a:pt x="3830318" y="419100"/>
                  </a:lnTo>
                  <a:lnTo>
                    <a:pt x="3905128" y="444500"/>
                  </a:lnTo>
                  <a:lnTo>
                    <a:pt x="3942033" y="444500"/>
                  </a:lnTo>
                  <a:lnTo>
                    <a:pt x="3978412" y="457200"/>
                  </a:lnTo>
                  <a:lnTo>
                    <a:pt x="4049019" y="482600"/>
                  </a:lnTo>
                  <a:lnTo>
                    <a:pt x="4115803" y="508000"/>
                  </a:lnTo>
                  <a:lnTo>
                    <a:pt x="4177615" y="533400"/>
                  </a:lnTo>
                  <a:lnTo>
                    <a:pt x="4233305" y="571500"/>
                  </a:lnTo>
                  <a:lnTo>
                    <a:pt x="4258496" y="584200"/>
                  </a:lnTo>
                  <a:lnTo>
                    <a:pt x="4281726" y="596900"/>
                  </a:lnTo>
                  <a:lnTo>
                    <a:pt x="4302852" y="622300"/>
                  </a:lnTo>
                  <a:lnTo>
                    <a:pt x="4321729" y="635000"/>
                  </a:lnTo>
                  <a:lnTo>
                    <a:pt x="4338215" y="660400"/>
                  </a:lnTo>
                  <a:lnTo>
                    <a:pt x="4352166" y="685800"/>
                  </a:lnTo>
                  <a:lnTo>
                    <a:pt x="4363438" y="698500"/>
                  </a:lnTo>
                  <a:lnTo>
                    <a:pt x="4371888" y="723900"/>
                  </a:lnTo>
                  <a:lnTo>
                    <a:pt x="4377372" y="749300"/>
                  </a:lnTo>
                  <a:lnTo>
                    <a:pt x="4379747" y="774700"/>
                  </a:lnTo>
                  <a:lnTo>
                    <a:pt x="4378869" y="800100"/>
                  </a:lnTo>
                  <a:lnTo>
                    <a:pt x="4366779" y="850900"/>
                  </a:lnTo>
                  <a:lnTo>
                    <a:pt x="4339955" y="901700"/>
                  </a:lnTo>
                  <a:lnTo>
                    <a:pt x="4320658" y="927100"/>
                  </a:lnTo>
                  <a:lnTo>
                    <a:pt x="4297247" y="965200"/>
                  </a:lnTo>
                  <a:lnTo>
                    <a:pt x="4269579" y="990600"/>
                  </a:lnTo>
                  <a:lnTo>
                    <a:pt x="4237508" y="1028700"/>
                  </a:lnTo>
                  <a:lnTo>
                    <a:pt x="4200893" y="1054100"/>
                  </a:lnTo>
                  <a:lnTo>
                    <a:pt x="4159590" y="1092200"/>
                  </a:lnTo>
                  <a:lnTo>
                    <a:pt x="4113454" y="1130300"/>
                  </a:lnTo>
                  <a:lnTo>
                    <a:pt x="4062342" y="1168400"/>
                  </a:lnTo>
                  <a:lnTo>
                    <a:pt x="4006112" y="1206500"/>
                  </a:lnTo>
                  <a:lnTo>
                    <a:pt x="3944618" y="1244600"/>
                  </a:lnTo>
                  <a:lnTo>
                    <a:pt x="3620004" y="1435100"/>
                  </a:lnTo>
                  <a:lnTo>
                    <a:pt x="3555913" y="1460500"/>
                  </a:lnTo>
                  <a:lnTo>
                    <a:pt x="3302528" y="1612900"/>
                  </a:lnTo>
                  <a:lnTo>
                    <a:pt x="3239958" y="1638300"/>
                  </a:lnTo>
                  <a:lnTo>
                    <a:pt x="3177712" y="1676400"/>
                  </a:lnTo>
                  <a:lnTo>
                    <a:pt x="3115796" y="1701800"/>
                  </a:lnTo>
                  <a:lnTo>
                    <a:pt x="3054215" y="1739900"/>
                  </a:lnTo>
                  <a:lnTo>
                    <a:pt x="2992977" y="1765300"/>
                  </a:lnTo>
                  <a:lnTo>
                    <a:pt x="2932087" y="1803400"/>
                  </a:lnTo>
                  <a:lnTo>
                    <a:pt x="2871552" y="1828800"/>
                  </a:lnTo>
                  <a:lnTo>
                    <a:pt x="2811379" y="1866900"/>
                  </a:lnTo>
                  <a:lnTo>
                    <a:pt x="2692140" y="1917700"/>
                  </a:lnTo>
                  <a:lnTo>
                    <a:pt x="2633087" y="1955800"/>
                  </a:lnTo>
                  <a:lnTo>
                    <a:pt x="2574421" y="1981200"/>
                  </a:lnTo>
                  <a:lnTo>
                    <a:pt x="2230892" y="2133600"/>
                  </a:lnTo>
                  <a:lnTo>
                    <a:pt x="1956399" y="2260600"/>
                  </a:lnTo>
                  <a:lnTo>
                    <a:pt x="1902861" y="2273300"/>
                  </a:lnTo>
                  <a:lnTo>
                    <a:pt x="1745083" y="2349500"/>
                  </a:lnTo>
                  <a:lnTo>
                    <a:pt x="1693457" y="2362200"/>
                  </a:lnTo>
                  <a:lnTo>
                    <a:pt x="1642324" y="2387600"/>
                  </a:lnTo>
                  <a:lnTo>
                    <a:pt x="1591691" y="2400300"/>
                  </a:lnTo>
                  <a:lnTo>
                    <a:pt x="1541564" y="2425700"/>
                  </a:lnTo>
                  <a:lnTo>
                    <a:pt x="1491950" y="2438400"/>
                  </a:lnTo>
                  <a:lnTo>
                    <a:pt x="1442854" y="2463800"/>
                  </a:lnTo>
                  <a:lnTo>
                    <a:pt x="1394284" y="2476500"/>
                  </a:lnTo>
                  <a:lnTo>
                    <a:pt x="1346245" y="2501900"/>
                  </a:lnTo>
                  <a:lnTo>
                    <a:pt x="1251786" y="2527300"/>
                  </a:lnTo>
                  <a:lnTo>
                    <a:pt x="1205379" y="2552700"/>
                  </a:lnTo>
                  <a:lnTo>
                    <a:pt x="1114241" y="2578100"/>
                  </a:lnTo>
                  <a:lnTo>
                    <a:pt x="1069523" y="2603500"/>
                  </a:lnTo>
                  <a:lnTo>
                    <a:pt x="854691" y="2667000"/>
                  </a:lnTo>
                  <a:lnTo>
                    <a:pt x="693714" y="2717800"/>
                  </a:lnTo>
                  <a:lnTo>
                    <a:pt x="579599" y="2755900"/>
                  </a:lnTo>
                  <a:lnTo>
                    <a:pt x="471345" y="2794000"/>
                  </a:lnTo>
                  <a:lnTo>
                    <a:pt x="436592" y="2794000"/>
                  </a:lnTo>
                  <a:lnTo>
                    <a:pt x="402515" y="2806700"/>
                  </a:lnTo>
                  <a:lnTo>
                    <a:pt x="336417" y="2832100"/>
                  </a:lnTo>
                  <a:lnTo>
                    <a:pt x="304407" y="2832100"/>
                  </a:lnTo>
                  <a:lnTo>
                    <a:pt x="242500" y="2857500"/>
                  </a:lnTo>
                  <a:lnTo>
                    <a:pt x="212614" y="2857500"/>
                  </a:lnTo>
                  <a:lnTo>
                    <a:pt x="183449" y="2870200"/>
                  </a:lnTo>
                  <a:lnTo>
                    <a:pt x="155011" y="2882900"/>
                  </a:lnTo>
                  <a:lnTo>
                    <a:pt x="127306" y="2882900"/>
                  </a:lnTo>
                  <a:lnTo>
                    <a:pt x="100341" y="2895600"/>
                  </a:lnTo>
                  <a:lnTo>
                    <a:pt x="74121" y="2895600"/>
                  </a:lnTo>
                  <a:lnTo>
                    <a:pt x="48653" y="2908300"/>
                  </a:lnTo>
                  <a:lnTo>
                    <a:pt x="23944" y="2908300"/>
                  </a:lnTo>
                  <a:lnTo>
                    <a:pt x="0" y="2921000"/>
                  </a:lnTo>
                  <a:lnTo>
                    <a:pt x="5298756" y="2921000"/>
                  </a:lnTo>
                  <a:lnTo>
                    <a:pt x="5335299" y="2882900"/>
                  </a:lnTo>
                  <a:lnTo>
                    <a:pt x="5371909" y="2832100"/>
                  </a:lnTo>
                  <a:lnTo>
                    <a:pt x="5444974" y="2755900"/>
                  </a:lnTo>
                  <a:lnTo>
                    <a:pt x="5481249" y="2705100"/>
                  </a:lnTo>
                  <a:lnTo>
                    <a:pt x="5517234" y="2667000"/>
                  </a:lnTo>
                  <a:lnTo>
                    <a:pt x="5552838" y="2616200"/>
                  </a:lnTo>
                  <a:lnTo>
                    <a:pt x="5587973" y="2578100"/>
                  </a:lnTo>
                  <a:lnTo>
                    <a:pt x="5622548" y="2527300"/>
                  </a:lnTo>
                  <a:lnTo>
                    <a:pt x="5656475" y="2489200"/>
                  </a:lnTo>
                  <a:lnTo>
                    <a:pt x="5689664" y="2451100"/>
                  </a:lnTo>
                  <a:lnTo>
                    <a:pt x="5722025" y="2400300"/>
                  </a:lnTo>
                  <a:lnTo>
                    <a:pt x="5753469" y="2362200"/>
                  </a:lnTo>
                  <a:lnTo>
                    <a:pt x="5783907" y="2324100"/>
                  </a:lnTo>
                  <a:lnTo>
                    <a:pt x="5813248" y="2286000"/>
                  </a:lnTo>
                  <a:lnTo>
                    <a:pt x="5841404" y="2247900"/>
                  </a:lnTo>
                  <a:lnTo>
                    <a:pt x="5868284" y="2209800"/>
                  </a:lnTo>
                  <a:lnTo>
                    <a:pt x="5893800" y="2171700"/>
                  </a:lnTo>
                  <a:lnTo>
                    <a:pt x="5917862" y="2133600"/>
                  </a:lnTo>
                  <a:lnTo>
                    <a:pt x="5940380" y="2095500"/>
                  </a:lnTo>
                  <a:lnTo>
                    <a:pt x="5961266" y="2070100"/>
                  </a:lnTo>
                  <a:lnTo>
                    <a:pt x="5980428" y="2032000"/>
                  </a:lnTo>
                  <a:lnTo>
                    <a:pt x="6008018" y="1993900"/>
                  </a:lnTo>
                  <a:lnTo>
                    <a:pt x="6033394" y="1943100"/>
                  </a:lnTo>
                  <a:lnTo>
                    <a:pt x="6056582" y="1905000"/>
                  </a:lnTo>
                  <a:lnTo>
                    <a:pt x="6077609" y="1854200"/>
                  </a:lnTo>
                  <a:lnTo>
                    <a:pt x="6096503" y="1816100"/>
                  </a:lnTo>
                  <a:lnTo>
                    <a:pt x="6113290" y="1778000"/>
                  </a:lnTo>
                  <a:lnTo>
                    <a:pt x="6127997" y="1727200"/>
                  </a:lnTo>
                  <a:lnTo>
                    <a:pt x="6140651" y="1689100"/>
                  </a:lnTo>
                  <a:lnTo>
                    <a:pt x="6151280" y="1651000"/>
                  </a:lnTo>
                  <a:lnTo>
                    <a:pt x="6159909" y="1612900"/>
                  </a:lnTo>
                  <a:lnTo>
                    <a:pt x="6166568" y="1574800"/>
                  </a:lnTo>
                  <a:lnTo>
                    <a:pt x="6171281" y="1536700"/>
                  </a:lnTo>
                  <a:lnTo>
                    <a:pt x="6174076" y="1498600"/>
                  </a:lnTo>
                  <a:lnTo>
                    <a:pt x="6174981" y="1460500"/>
                  </a:lnTo>
                  <a:lnTo>
                    <a:pt x="6174022" y="1422400"/>
                  </a:lnTo>
                  <a:lnTo>
                    <a:pt x="6171226" y="1384300"/>
                  </a:lnTo>
                  <a:lnTo>
                    <a:pt x="6166620" y="1346200"/>
                  </a:lnTo>
                  <a:lnTo>
                    <a:pt x="6160232" y="1308100"/>
                  </a:lnTo>
                  <a:lnTo>
                    <a:pt x="6152087" y="1282700"/>
                  </a:lnTo>
                  <a:lnTo>
                    <a:pt x="6142214" y="1244600"/>
                  </a:lnTo>
                  <a:lnTo>
                    <a:pt x="6130639" y="1219200"/>
                  </a:lnTo>
                  <a:lnTo>
                    <a:pt x="6117389" y="1181100"/>
                  </a:lnTo>
                  <a:lnTo>
                    <a:pt x="6102491" y="1155700"/>
                  </a:lnTo>
                  <a:lnTo>
                    <a:pt x="6085972" y="1117600"/>
                  </a:lnTo>
                  <a:lnTo>
                    <a:pt x="6067860" y="1092200"/>
                  </a:lnTo>
                  <a:lnTo>
                    <a:pt x="6048180" y="1066800"/>
                  </a:lnTo>
                  <a:lnTo>
                    <a:pt x="6026961" y="1028700"/>
                  </a:lnTo>
                  <a:lnTo>
                    <a:pt x="5980010" y="977900"/>
                  </a:lnTo>
                  <a:lnTo>
                    <a:pt x="5927223" y="927100"/>
                  </a:lnTo>
                  <a:lnTo>
                    <a:pt x="5898709" y="901700"/>
                  </a:lnTo>
                  <a:lnTo>
                    <a:pt x="5868817" y="876300"/>
                  </a:lnTo>
                  <a:lnTo>
                    <a:pt x="5837573" y="850900"/>
                  </a:lnTo>
                  <a:lnTo>
                    <a:pt x="5805006" y="825500"/>
                  </a:lnTo>
                  <a:lnTo>
                    <a:pt x="5771142" y="800100"/>
                  </a:lnTo>
                  <a:lnTo>
                    <a:pt x="5736007" y="774700"/>
                  </a:lnTo>
                  <a:lnTo>
                    <a:pt x="5699630" y="749300"/>
                  </a:lnTo>
                  <a:lnTo>
                    <a:pt x="5662037" y="736600"/>
                  </a:lnTo>
                  <a:lnTo>
                    <a:pt x="5623254" y="711200"/>
                  </a:lnTo>
                  <a:lnTo>
                    <a:pt x="5583310" y="685800"/>
                  </a:lnTo>
                  <a:lnTo>
                    <a:pt x="5542230" y="673100"/>
                  </a:lnTo>
                  <a:lnTo>
                    <a:pt x="5500042" y="647700"/>
                  </a:lnTo>
                  <a:lnTo>
                    <a:pt x="5456774" y="635000"/>
                  </a:lnTo>
                  <a:lnTo>
                    <a:pt x="5412451" y="609600"/>
                  </a:lnTo>
                  <a:lnTo>
                    <a:pt x="5320751" y="584200"/>
                  </a:lnTo>
                  <a:lnTo>
                    <a:pt x="5273427" y="558800"/>
                  </a:lnTo>
                  <a:lnTo>
                    <a:pt x="5175970" y="533400"/>
                  </a:lnTo>
                  <a:lnTo>
                    <a:pt x="5125889" y="508000"/>
                  </a:lnTo>
                  <a:lnTo>
                    <a:pt x="4813923" y="431800"/>
                  </a:lnTo>
                  <a:lnTo>
                    <a:pt x="4715705" y="406400"/>
                  </a:lnTo>
                  <a:lnTo>
                    <a:pt x="4622407" y="381000"/>
                  </a:lnTo>
                  <a:lnTo>
                    <a:pt x="4533905" y="368300"/>
                  </a:lnTo>
                  <a:lnTo>
                    <a:pt x="4450079" y="342900"/>
                  </a:lnTo>
                  <a:lnTo>
                    <a:pt x="4295960" y="317500"/>
                  </a:lnTo>
                  <a:lnTo>
                    <a:pt x="4225422" y="304800"/>
                  </a:lnTo>
                  <a:lnTo>
                    <a:pt x="4159069" y="292100"/>
                  </a:lnTo>
                  <a:lnTo>
                    <a:pt x="4096779" y="279400"/>
                  </a:lnTo>
                  <a:lnTo>
                    <a:pt x="4038427" y="266700"/>
                  </a:lnTo>
                  <a:lnTo>
                    <a:pt x="3983893" y="254000"/>
                  </a:lnTo>
                  <a:lnTo>
                    <a:pt x="3933053" y="241300"/>
                  </a:lnTo>
                  <a:lnTo>
                    <a:pt x="3885785" y="241300"/>
                  </a:lnTo>
                  <a:lnTo>
                    <a:pt x="3801476" y="215900"/>
                  </a:lnTo>
                  <a:lnTo>
                    <a:pt x="3764188" y="215900"/>
                  </a:lnTo>
                  <a:lnTo>
                    <a:pt x="3729983" y="203200"/>
                  </a:lnTo>
                  <a:lnTo>
                    <a:pt x="3698737" y="203200"/>
                  </a:lnTo>
                  <a:lnTo>
                    <a:pt x="3670327" y="190500"/>
                  </a:lnTo>
                  <a:lnTo>
                    <a:pt x="3621529" y="190500"/>
                  </a:lnTo>
                  <a:lnTo>
                    <a:pt x="3600894" y="177800"/>
                  </a:lnTo>
                  <a:lnTo>
                    <a:pt x="3582607" y="177800"/>
                  </a:lnTo>
                  <a:lnTo>
                    <a:pt x="3566543" y="165100"/>
                  </a:lnTo>
                  <a:lnTo>
                    <a:pt x="3552581" y="165100"/>
                  </a:lnTo>
                  <a:lnTo>
                    <a:pt x="3540598" y="152400"/>
                  </a:lnTo>
                  <a:close/>
                </a:path>
                <a:path w="6175375" h="2921000">
                  <a:moveTo>
                    <a:pt x="3941471" y="12700"/>
                  </a:moveTo>
                  <a:lnTo>
                    <a:pt x="3794335" y="12700"/>
                  </a:lnTo>
                  <a:lnTo>
                    <a:pt x="3745733" y="25400"/>
                  </a:lnTo>
                  <a:lnTo>
                    <a:pt x="3693972" y="25400"/>
                  </a:lnTo>
                  <a:lnTo>
                    <a:pt x="3639160" y="38100"/>
                  </a:lnTo>
                  <a:lnTo>
                    <a:pt x="3581403" y="38100"/>
                  </a:lnTo>
                  <a:lnTo>
                    <a:pt x="3457486" y="63500"/>
                  </a:lnTo>
                  <a:lnTo>
                    <a:pt x="3391541" y="63500"/>
                  </a:lnTo>
                  <a:lnTo>
                    <a:pt x="3252214" y="88900"/>
                  </a:lnTo>
                  <a:lnTo>
                    <a:pt x="3209680" y="101600"/>
                  </a:lnTo>
                  <a:lnTo>
                    <a:pt x="3173779" y="114300"/>
                  </a:lnTo>
                  <a:lnTo>
                    <a:pt x="3144258" y="114300"/>
                  </a:lnTo>
                  <a:lnTo>
                    <a:pt x="3120862" y="127000"/>
                  </a:lnTo>
                  <a:lnTo>
                    <a:pt x="3103337" y="139700"/>
                  </a:lnTo>
                  <a:lnTo>
                    <a:pt x="3091430" y="152400"/>
                  </a:lnTo>
                  <a:lnTo>
                    <a:pt x="3530471" y="152400"/>
                  </a:lnTo>
                  <a:lnTo>
                    <a:pt x="3522520" y="139700"/>
                  </a:lnTo>
                  <a:lnTo>
                    <a:pt x="3529659" y="127000"/>
                  </a:lnTo>
                  <a:lnTo>
                    <a:pt x="3581169" y="101600"/>
                  </a:lnTo>
                  <a:lnTo>
                    <a:pt x="3621523" y="88900"/>
                  </a:lnTo>
                  <a:lnTo>
                    <a:pt x="3668931" y="76200"/>
                  </a:lnTo>
                  <a:lnTo>
                    <a:pt x="3721384" y="63500"/>
                  </a:lnTo>
                  <a:lnTo>
                    <a:pt x="3888926" y="25400"/>
                  </a:lnTo>
                  <a:lnTo>
                    <a:pt x="3941471" y="12700"/>
                  </a:lnTo>
                  <a:close/>
                </a:path>
                <a:path w="6175375" h="2921000">
                  <a:moveTo>
                    <a:pt x="4029556" y="0"/>
                  </a:moveTo>
                  <a:lnTo>
                    <a:pt x="3954998" y="0"/>
                  </a:lnTo>
                  <a:lnTo>
                    <a:pt x="3920108" y="12700"/>
                  </a:lnTo>
                  <a:lnTo>
                    <a:pt x="3989017" y="12700"/>
                  </a:lnTo>
                  <a:lnTo>
                    <a:pt x="4029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4297" y="3930396"/>
              <a:ext cx="2349500" cy="2927985"/>
            </a:xfrm>
            <a:custGeom>
              <a:avLst/>
              <a:gdLst/>
              <a:ahLst/>
              <a:cxnLst/>
              <a:rect l="l" t="t" r="r" b="b"/>
              <a:pathLst>
                <a:path w="2349500" h="2927984">
                  <a:moveTo>
                    <a:pt x="1168659" y="0"/>
                  </a:moveTo>
                  <a:lnTo>
                    <a:pt x="1149228" y="0"/>
                  </a:lnTo>
                  <a:lnTo>
                    <a:pt x="1121303" y="2576"/>
                  </a:lnTo>
                  <a:lnTo>
                    <a:pt x="1049919" y="10315"/>
                  </a:lnTo>
                  <a:lnTo>
                    <a:pt x="958217" y="21900"/>
                  </a:lnTo>
                  <a:lnTo>
                    <a:pt x="847270" y="37751"/>
                  </a:lnTo>
                  <a:lnTo>
                    <a:pt x="718063" y="58292"/>
                  </a:lnTo>
                  <a:lnTo>
                    <a:pt x="620273" y="78743"/>
                  </a:lnTo>
                  <a:lnTo>
                    <a:pt x="568513" y="90781"/>
                  </a:lnTo>
                  <a:lnTo>
                    <a:pt x="515412" y="105825"/>
                  </a:lnTo>
                  <a:lnTo>
                    <a:pt x="461396" y="125221"/>
                  </a:lnTo>
                  <a:lnTo>
                    <a:pt x="427503" y="145192"/>
                  </a:lnTo>
                  <a:lnTo>
                    <a:pt x="417194" y="161047"/>
                  </a:lnTo>
                  <a:lnTo>
                    <a:pt x="422661" y="181355"/>
                  </a:lnTo>
                  <a:lnTo>
                    <a:pt x="455523" y="203755"/>
                  </a:lnTo>
                  <a:lnTo>
                    <a:pt x="491622" y="218058"/>
                  </a:lnTo>
                  <a:lnTo>
                    <a:pt x="529619" y="230237"/>
                  </a:lnTo>
                  <a:lnTo>
                    <a:pt x="568997" y="240998"/>
                  </a:lnTo>
                  <a:lnTo>
                    <a:pt x="609566" y="250545"/>
                  </a:lnTo>
                  <a:lnTo>
                    <a:pt x="651134" y="259079"/>
                  </a:lnTo>
                  <a:lnTo>
                    <a:pt x="1399291" y="427608"/>
                  </a:lnTo>
                  <a:lnTo>
                    <a:pt x="1491939" y="451668"/>
                  </a:lnTo>
                  <a:lnTo>
                    <a:pt x="1538695" y="464551"/>
                  </a:lnTo>
                  <a:lnTo>
                    <a:pt x="1585715" y="478074"/>
                  </a:lnTo>
                  <a:lnTo>
                    <a:pt x="1632979" y="492290"/>
                  </a:lnTo>
                  <a:lnTo>
                    <a:pt x="1680469" y="507252"/>
                  </a:lnTo>
                  <a:lnTo>
                    <a:pt x="1728166" y="523013"/>
                  </a:lnTo>
                  <a:lnTo>
                    <a:pt x="1776052" y="539628"/>
                  </a:lnTo>
                  <a:lnTo>
                    <a:pt x="1824106" y="557148"/>
                  </a:lnTo>
                  <a:lnTo>
                    <a:pt x="1867579" y="574418"/>
                  </a:lnTo>
                  <a:lnTo>
                    <a:pt x="1911174" y="592712"/>
                  </a:lnTo>
                  <a:lnTo>
                    <a:pt x="1954621" y="612274"/>
                  </a:lnTo>
                  <a:lnTo>
                    <a:pt x="1997645" y="633353"/>
                  </a:lnTo>
                  <a:lnTo>
                    <a:pt x="2039975" y="656193"/>
                  </a:lnTo>
                  <a:lnTo>
                    <a:pt x="2081336" y="681041"/>
                  </a:lnTo>
                  <a:lnTo>
                    <a:pt x="2121457" y="708142"/>
                  </a:lnTo>
                  <a:lnTo>
                    <a:pt x="2160065" y="737745"/>
                  </a:lnTo>
                  <a:lnTo>
                    <a:pt x="2196887" y="770093"/>
                  </a:lnTo>
                  <a:lnTo>
                    <a:pt x="2231649" y="805433"/>
                  </a:lnTo>
                  <a:lnTo>
                    <a:pt x="2261157" y="839807"/>
                  </a:lnTo>
                  <a:lnTo>
                    <a:pt x="2286102" y="877748"/>
                  </a:lnTo>
                  <a:lnTo>
                    <a:pt x="2306300" y="918641"/>
                  </a:lnTo>
                  <a:lnTo>
                    <a:pt x="2321564" y="961873"/>
                  </a:lnTo>
                  <a:lnTo>
                    <a:pt x="2331710" y="1006830"/>
                  </a:lnTo>
                  <a:lnTo>
                    <a:pt x="2336551" y="1052897"/>
                  </a:lnTo>
                  <a:lnTo>
                    <a:pt x="2335903" y="1099459"/>
                  </a:lnTo>
                  <a:lnTo>
                    <a:pt x="2329579" y="1145903"/>
                  </a:lnTo>
                  <a:lnTo>
                    <a:pt x="2317395" y="1191615"/>
                  </a:lnTo>
                  <a:lnTo>
                    <a:pt x="2299164" y="1235979"/>
                  </a:lnTo>
                  <a:lnTo>
                    <a:pt x="2274702" y="1278381"/>
                  </a:lnTo>
                  <a:lnTo>
                    <a:pt x="2249017" y="1319076"/>
                  </a:lnTo>
                  <a:lnTo>
                    <a:pt x="2221448" y="1358779"/>
                  </a:lnTo>
                  <a:lnTo>
                    <a:pt x="2192142" y="1397566"/>
                  </a:lnTo>
                  <a:lnTo>
                    <a:pt x="2161242" y="1435516"/>
                  </a:lnTo>
                  <a:lnTo>
                    <a:pt x="2128894" y="1472708"/>
                  </a:lnTo>
                  <a:lnTo>
                    <a:pt x="2095242" y="1509218"/>
                  </a:lnTo>
                  <a:lnTo>
                    <a:pt x="2060431" y="1545124"/>
                  </a:lnTo>
                  <a:lnTo>
                    <a:pt x="2024607" y="1580505"/>
                  </a:lnTo>
                  <a:lnTo>
                    <a:pt x="1987913" y="1615439"/>
                  </a:lnTo>
                  <a:lnTo>
                    <a:pt x="1950495" y="1650002"/>
                  </a:lnTo>
                  <a:lnTo>
                    <a:pt x="1912498" y="1684273"/>
                  </a:lnTo>
                  <a:lnTo>
                    <a:pt x="1876949" y="1714242"/>
                  </a:lnTo>
                  <a:lnTo>
                    <a:pt x="1841042" y="1744049"/>
                  </a:lnTo>
                  <a:lnTo>
                    <a:pt x="1804782" y="1773697"/>
                  </a:lnTo>
                  <a:lnTo>
                    <a:pt x="1768173" y="1803188"/>
                  </a:lnTo>
                  <a:lnTo>
                    <a:pt x="1731221" y="1832526"/>
                  </a:lnTo>
                  <a:lnTo>
                    <a:pt x="1693931" y="1861713"/>
                  </a:lnTo>
                  <a:lnTo>
                    <a:pt x="1656307" y="1890753"/>
                  </a:lnTo>
                  <a:lnTo>
                    <a:pt x="1618355" y="1919647"/>
                  </a:lnTo>
                  <a:lnTo>
                    <a:pt x="1580080" y="1948398"/>
                  </a:lnTo>
                  <a:lnTo>
                    <a:pt x="1502580" y="2005485"/>
                  </a:lnTo>
                  <a:lnTo>
                    <a:pt x="1423846" y="2062035"/>
                  </a:lnTo>
                  <a:lnTo>
                    <a:pt x="1343919" y="2118070"/>
                  </a:lnTo>
                  <a:lnTo>
                    <a:pt x="1262839" y="2173613"/>
                  </a:lnTo>
                  <a:lnTo>
                    <a:pt x="1180645" y="2228685"/>
                  </a:lnTo>
                  <a:lnTo>
                    <a:pt x="1097377" y="2283309"/>
                  </a:lnTo>
                  <a:lnTo>
                    <a:pt x="970550" y="2364452"/>
                  </a:lnTo>
                  <a:lnTo>
                    <a:pt x="841531" y="2444711"/>
                  </a:lnTo>
                  <a:lnTo>
                    <a:pt x="710457" y="2524159"/>
                  </a:lnTo>
                  <a:lnTo>
                    <a:pt x="532725" y="2628958"/>
                  </a:lnTo>
                  <a:lnTo>
                    <a:pt x="306242" y="2758386"/>
                  </a:lnTo>
                  <a:lnTo>
                    <a:pt x="0" y="2927604"/>
                  </a:lnTo>
                  <a:lnTo>
                    <a:pt x="141193" y="2927604"/>
                  </a:lnTo>
                  <a:lnTo>
                    <a:pt x="270294" y="2855151"/>
                  </a:lnTo>
                  <a:lnTo>
                    <a:pt x="410841" y="2774028"/>
                  </a:lnTo>
                  <a:lnTo>
                    <a:pt x="548171" y="2692367"/>
                  </a:lnTo>
                  <a:lnTo>
                    <a:pt x="682452" y="2610065"/>
                  </a:lnTo>
                  <a:lnTo>
                    <a:pt x="813851" y="2527018"/>
                  </a:lnTo>
                  <a:lnTo>
                    <a:pt x="899933" y="2471189"/>
                  </a:lnTo>
                  <a:lnTo>
                    <a:pt x="984859" y="2414952"/>
                  </a:lnTo>
                  <a:lnTo>
                    <a:pt x="1068679" y="2358278"/>
                  </a:lnTo>
                  <a:lnTo>
                    <a:pt x="1151442" y="2301136"/>
                  </a:lnTo>
                  <a:lnTo>
                    <a:pt x="1233198" y="2243494"/>
                  </a:lnTo>
                  <a:lnTo>
                    <a:pt x="1313998" y="2185324"/>
                  </a:lnTo>
                  <a:lnTo>
                    <a:pt x="1393891" y="2126593"/>
                  </a:lnTo>
                  <a:lnTo>
                    <a:pt x="1472927" y="2067271"/>
                  </a:lnTo>
                  <a:lnTo>
                    <a:pt x="1551155" y="2007328"/>
                  </a:lnTo>
                  <a:lnTo>
                    <a:pt x="1628626" y="1946734"/>
                  </a:lnTo>
                  <a:lnTo>
                    <a:pt x="1705389" y="1885457"/>
                  </a:lnTo>
                  <a:lnTo>
                    <a:pt x="1781494" y="1823467"/>
                  </a:lnTo>
                  <a:lnTo>
                    <a:pt x="1856991" y="1760734"/>
                  </a:lnTo>
                  <a:lnTo>
                    <a:pt x="1931929" y="1697227"/>
                  </a:lnTo>
                  <a:lnTo>
                    <a:pt x="1969697" y="1662852"/>
                  </a:lnTo>
                  <a:lnTo>
                    <a:pt x="2006545" y="1627990"/>
                  </a:lnTo>
                  <a:lnTo>
                    <a:pt x="2042406" y="1592583"/>
                  </a:lnTo>
                  <a:lnTo>
                    <a:pt x="2077211" y="1556573"/>
                  </a:lnTo>
                  <a:lnTo>
                    <a:pt x="2110891" y="1519901"/>
                  </a:lnTo>
                  <a:lnTo>
                    <a:pt x="2143377" y="1482508"/>
                  </a:lnTo>
                  <a:lnTo>
                    <a:pt x="2174600" y="1444337"/>
                  </a:lnTo>
                  <a:lnTo>
                    <a:pt x="2204493" y="1405329"/>
                  </a:lnTo>
                  <a:lnTo>
                    <a:pt x="2232986" y="1365426"/>
                  </a:lnTo>
                  <a:lnTo>
                    <a:pt x="2260010" y="1324569"/>
                  </a:lnTo>
                  <a:lnTo>
                    <a:pt x="2285497" y="1282699"/>
                  </a:lnTo>
                  <a:lnTo>
                    <a:pt x="2310495" y="1240092"/>
                  </a:lnTo>
                  <a:lnTo>
                    <a:pt x="2329153" y="1195154"/>
                  </a:lnTo>
                  <a:lnTo>
                    <a:pt x="2341659" y="1148557"/>
                  </a:lnTo>
                  <a:lnTo>
                    <a:pt x="2348197" y="1100974"/>
                  </a:lnTo>
                  <a:lnTo>
                    <a:pt x="2348952" y="1053079"/>
                  </a:lnTo>
                  <a:lnTo>
                    <a:pt x="2344111" y="1005542"/>
                  </a:lnTo>
                  <a:lnTo>
                    <a:pt x="2333858" y="959038"/>
                  </a:lnTo>
                  <a:lnTo>
                    <a:pt x="2318380" y="914239"/>
                  </a:lnTo>
                  <a:lnTo>
                    <a:pt x="2297861" y="871817"/>
                  </a:lnTo>
                  <a:lnTo>
                    <a:pt x="2272487" y="832446"/>
                  </a:lnTo>
                  <a:lnTo>
                    <a:pt x="2242444" y="796797"/>
                  </a:lnTo>
                  <a:lnTo>
                    <a:pt x="2206451" y="760930"/>
                  </a:lnTo>
                  <a:lnTo>
                    <a:pt x="2168528" y="728262"/>
                  </a:lnTo>
                  <a:lnTo>
                    <a:pt x="2128949" y="698496"/>
                  </a:lnTo>
                  <a:lnTo>
                    <a:pt x="2087986" y="671334"/>
                  </a:lnTo>
                  <a:lnTo>
                    <a:pt x="2045912" y="646477"/>
                  </a:lnTo>
                  <a:lnTo>
                    <a:pt x="2003000" y="623628"/>
                  </a:lnTo>
                  <a:lnTo>
                    <a:pt x="1959522" y="602490"/>
                  </a:lnTo>
                  <a:lnTo>
                    <a:pt x="1915752" y="582763"/>
                  </a:lnTo>
                  <a:lnTo>
                    <a:pt x="1871961" y="564150"/>
                  </a:lnTo>
                  <a:lnTo>
                    <a:pt x="1828424" y="546353"/>
                  </a:lnTo>
                  <a:lnTo>
                    <a:pt x="1780262" y="528833"/>
                  </a:lnTo>
                  <a:lnTo>
                    <a:pt x="1732161" y="512218"/>
                  </a:lnTo>
                  <a:lnTo>
                    <a:pt x="1684171" y="496457"/>
                  </a:lnTo>
                  <a:lnTo>
                    <a:pt x="1636345" y="481495"/>
                  </a:lnTo>
                  <a:lnTo>
                    <a:pt x="1588732" y="467279"/>
                  </a:lnTo>
                  <a:lnTo>
                    <a:pt x="1541385" y="453756"/>
                  </a:lnTo>
                  <a:lnTo>
                    <a:pt x="1494355" y="440873"/>
                  </a:lnTo>
                  <a:lnTo>
                    <a:pt x="1401450" y="416813"/>
                  </a:lnTo>
                  <a:lnTo>
                    <a:pt x="651134" y="252602"/>
                  </a:lnTo>
                  <a:lnTo>
                    <a:pt x="570886" y="232902"/>
                  </a:lnTo>
                  <a:lnTo>
                    <a:pt x="531744" y="222545"/>
                  </a:lnTo>
                  <a:lnTo>
                    <a:pt x="493781" y="211581"/>
                  </a:lnTo>
                  <a:lnTo>
                    <a:pt x="458221" y="197548"/>
                  </a:lnTo>
                  <a:lnTo>
                    <a:pt x="424818" y="162970"/>
                  </a:lnTo>
                  <a:lnTo>
                    <a:pt x="433440" y="150320"/>
                  </a:lnTo>
                  <a:lnTo>
                    <a:pt x="516517" y="112095"/>
                  </a:lnTo>
                  <a:lnTo>
                    <a:pt x="568980" y="96636"/>
                  </a:lnTo>
                  <a:lnTo>
                    <a:pt x="620411" y="84287"/>
                  </a:lnTo>
                  <a:lnTo>
                    <a:pt x="670283" y="74010"/>
                  </a:lnTo>
                  <a:lnTo>
                    <a:pt x="718063" y="64769"/>
                  </a:lnTo>
                  <a:lnTo>
                    <a:pt x="790851" y="51958"/>
                  </a:lnTo>
                  <a:lnTo>
                    <a:pt x="858253" y="40798"/>
                  </a:lnTo>
                  <a:lnTo>
                    <a:pt x="920144" y="31185"/>
                  </a:lnTo>
                  <a:lnTo>
                    <a:pt x="1026884" y="16170"/>
                  </a:lnTo>
                  <a:lnTo>
                    <a:pt x="1110060" y="6059"/>
                  </a:lnTo>
                  <a:lnTo>
                    <a:pt x="1142585" y="2567"/>
                  </a:lnTo>
                  <a:lnTo>
                    <a:pt x="1168659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91983" y="3895344"/>
              <a:ext cx="35560" cy="222885"/>
            </a:xfrm>
            <a:custGeom>
              <a:avLst/>
              <a:gdLst/>
              <a:ahLst/>
              <a:cxnLst/>
              <a:rect l="l" t="t" r="r" b="b"/>
              <a:pathLst>
                <a:path w="35559" h="222885">
                  <a:moveTo>
                    <a:pt x="35051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35051" y="222503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1E1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10271" y="3413760"/>
              <a:ext cx="155575" cy="558165"/>
            </a:xfrm>
            <a:custGeom>
              <a:avLst/>
              <a:gdLst/>
              <a:ahLst/>
              <a:cxnLst/>
              <a:rect l="l" t="t" r="r" b="b"/>
              <a:pathLst>
                <a:path w="155575" h="558164">
                  <a:moveTo>
                    <a:pt x="0" y="0"/>
                  </a:moveTo>
                  <a:lnTo>
                    <a:pt x="0" y="557783"/>
                  </a:lnTo>
                  <a:lnTo>
                    <a:pt x="41015" y="551923"/>
                  </a:lnTo>
                  <a:lnTo>
                    <a:pt x="78062" y="535328"/>
                  </a:lnTo>
                  <a:lnTo>
                    <a:pt x="109585" y="509476"/>
                  </a:lnTo>
                  <a:lnTo>
                    <a:pt x="134027" y="475845"/>
                  </a:lnTo>
                  <a:lnTo>
                    <a:pt x="149833" y="435913"/>
                  </a:lnTo>
                  <a:lnTo>
                    <a:pt x="155448" y="391159"/>
                  </a:lnTo>
                  <a:lnTo>
                    <a:pt x="153019" y="333755"/>
                  </a:lnTo>
                  <a:lnTo>
                    <a:pt x="136016" y="273875"/>
                  </a:lnTo>
                  <a:lnTo>
                    <a:pt x="89868" y="174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53300" y="3413760"/>
              <a:ext cx="157480" cy="558165"/>
            </a:xfrm>
            <a:custGeom>
              <a:avLst/>
              <a:gdLst/>
              <a:ahLst/>
              <a:cxnLst/>
              <a:rect l="l" t="t" r="r" b="b"/>
              <a:pathLst>
                <a:path w="157479" h="558164">
                  <a:moveTo>
                    <a:pt x="156972" y="0"/>
                  </a:moveTo>
                  <a:lnTo>
                    <a:pt x="132445" y="48295"/>
                  </a:lnTo>
                  <a:lnTo>
                    <a:pt x="78485" y="161385"/>
                  </a:lnTo>
                  <a:lnTo>
                    <a:pt x="24526" y="291572"/>
                  </a:lnTo>
                  <a:lnTo>
                    <a:pt x="0" y="391159"/>
                  </a:lnTo>
                  <a:lnTo>
                    <a:pt x="5524" y="435913"/>
                  </a:lnTo>
                  <a:lnTo>
                    <a:pt x="21166" y="475845"/>
                  </a:lnTo>
                  <a:lnTo>
                    <a:pt x="45529" y="509476"/>
                  </a:lnTo>
                  <a:lnTo>
                    <a:pt x="77216" y="535328"/>
                  </a:lnTo>
                  <a:lnTo>
                    <a:pt x="114829" y="551923"/>
                  </a:lnTo>
                  <a:lnTo>
                    <a:pt x="156972" y="557783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46035" y="3831336"/>
              <a:ext cx="33655" cy="220979"/>
            </a:xfrm>
            <a:custGeom>
              <a:avLst/>
              <a:gdLst/>
              <a:ahLst/>
              <a:cxnLst/>
              <a:rect l="l" t="t" r="r" b="b"/>
              <a:pathLst>
                <a:path w="33654" h="220979">
                  <a:moveTo>
                    <a:pt x="3352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33528" y="220980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1E1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64323" y="3348228"/>
              <a:ext cx="155575" cy="559435"/>
            </a:xfrm>
            <a:custGeom>
              <a:avLst/>
              <a:gdLst/>
              <a:ahLst/>
              <a:cxnLst/>
              <a:rect l="l" t="t" r="r" b="b"/>
              <a:pathLst>
                <a:path w="155575" h="559435">
                  <a:moveTo>
                    <a:pt x="0" y="0"/>
                  </a:moveTo>
                  <a:lnTo>
                    <a:pt x="0" y="559308"/>
                  </a:lnTo>
                  <a:lnTo>
                    <a:pt x="41015" y="553427"/>
                  </a:lnTo>
                  <a:lnTo>
                    <a:pt x="78062" y="536777"/>
                  </a:lnTo>
                  <a:lnTo>
                    <a:pt x="109585" y="510841"/>
                  </a:lnTo>
                  <a:lnTo>
                    <a:pt x="134027" y="477106"/>
                  </a:lnTo>
                  <a:lnTo>
                    <a:pt x="149833" y="437055"/>
                  </a:lnTo>
                  <a:lnTo>
                    <a:pt x="155448" y="392176"/>
                  </a:lnTo>
                  <a:lnTo>
                    <a:pt x="153019" y="334684"/>
                  </a:lnTo>
                  <a:lnTo>
                    <a:pt x="136016" y="274669"/>
                  </a:lnTo>
                  <a:lnTo>
                    <a:pt x="89868" y="175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07352" y="3348228"/>
              <a:ext cx="157480" cy="559435"/>
            </a:xfrm>
            <a:custGeom>
              <a:avLst/>
              <a:gdLst/>
              <a:ahLst/>
              <a:cxnLst/>
              <a:rect l="l" t="t" r="r" b="b"/>
              <a:pathLst>
                <a:path w="157479" h="559435">
                  <a:moveTo>
                    <a:pt x="156972" y="0"/>
                  </a:moveTo>
                  <a:lnTo>
                    <a:pt x="132445" y="48436"/>
                  </a:lnTo>
                  <a:lnTo>
                    <a:pt x="78485" y="161845"/>
                  </a:lnTo>
                  <a:lnTo>
                    <a:pt x="24526" y="292375"/>
                  </a:lnTo>
                  <a:lnTo>
                    <a:pt x="0" y="392176"/>
                  </a:lnTo>
                  <a:lnTo>
                    <a:pt x="5524" y="437055"/>
                  </a:lnTo>
                  <a:lnTo>
                    <a:pt x="21166" y="477106"/>
                  </a:lnTo>
                  <a:lnTo>
                    <a:pt x="45529" y="510841"/>
                  </a:lnTo>
                  <a:lnTo>
                    <a:pt x="77216" y="536777"/>
                  </a:lnTo>
                  <a:lnTo>
                    <a:pt x="114829" y="553427"/>
                  </a:lnTo>
                  <a:lnTo>
                    <a:pt x="156972" y="55930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81144" y="3791712"/>
              <a:ext cx="35560" cy="220979"/>
            </a:xfrm>
            <a:custGeom>
              <a:avLst/>
              <a:gdLst/>
              <a:ahLst/>
              <a:cxnLst/>
              <a:rect l="l" t="t" r="r" b="b"/>
              <a:pathLst>
                <a:path w="35560" h="220979">
                  <a:moveTo>
                    <a:pt x="35051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35051" y="22098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1E1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00955" y="3307080"/>
              <a:ext cx="155575" cy="558165"/>
            </a:xfrm>
            <a:custGeom>
              <a:avLst/>
              <a:gdLst/>
              <a:ahLst/>
              <a:cxnLst/>
              <a:rect l="l" t="t" r="r" b="b"/>
              <a:pathLst>
                <a:path w="155575" h="558164">
                  <a:moveTo>
                    <a:pt x="0" y="0"/>
                  </a:moveTo>
                  <a:lnTo>
                    <a:pt x="0" y="557784"/>
                  </a:lnTo>
                  <a:lnTo>
                    <a:pt x="41015" y="551923"/>
                  </a:lnTo>
                  <a:lnTo>
                    <a:pt x="78062" y="535328"/>
                  </a:lnTo>
                  <a:lnTo>
                    <a:pt x="109585" y="509476"/>
                  </a:lnTo>
                  <a:lnTo>
                    <a:pt x="134027" y="475845"/>
                  </a:lnTo>
                  <a:lnTo>
                    <a:pt x="149833" y="435913"/>
                  </a:lnTo>
                  <a:lnTo>
                    <a:pt x="155448" y="391160"/>
                  </a:lnTo>
                  <a:lnTo>
                    <a:pt x="153019" y="333756"/>
                  </a:lnTo>
                  <a:lnTo>
                    <a:pt x="136017" y="273875"/>
                  </a:lnTo>
                  <a:lnTo>
                    <a:pt x="89868" y="174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43984" y="3307080"/>
              <a:ext cx="157480" cy="558165"/>
            </a:xfrm>
            <a:custGeom>
              <a:avLst/>
              <a:gdLst/>
              <a:ahLst/>
              <a:cxnLst/>
              <a:rect l="l" t="t" r="r" b="b"/>
              <a:pathLst>
                <a:path w="157479" h="558164">
                  <a:moveTo>
                    <a:pt x="156971" y="0"/>
                  </a:moveTo>
                  <a:lnTo>
                    <a:pt x="132445" y="48295"/>
                  </a:lnTo>
                  <a:lnTo>
                    <a:pt x="78485" y="161385"/>
                  </a:lnTo>
                  <a:lnTo>
                    <a:pt x="24526" y="291572"/>
                  </a:lnTo>
                  <a:lnTo>
                    <a:pt x="0" y="391160"/>
                  </a:lnTo>
                  <a:lnTo>
                    <a:pt x="5524" y="435913"/>
                  </a:lnTo>
                  <a:lnTo>
                    <a:pt x="21166" y="475845"/>
                  </a:lnTo>
                  <a:lnTo>
                    <a:pt x="45529" y="509476"/>
                  </a:lnTo>
                  <a:lnTo>
                    <a:pt x="77215" y="535328"/>
                  </a:lnTo>
                  <a:lnTo>
                    <a:pt x="114829" y="551923"/>
                  </a:lnTo>
                  <a:lnTo>
                    <a:pt x="156971" y="557784"/>
                  </a:lnTo>
                  <a:lnTo>
                    <a:pt x="15697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19472" y="3709416"/>
              <a:ext cx="35560" cy="222885"/>
            </a:xfrm>
            <a:custGeom>
              <a:avLst/>
              <a:gdLst/>
              <a:ahLst/>
              <a:cxnLst/>
              <a:rect l="l" t="t" r="r" b="b"/>
              <a:pathLst>
                <a:path w="35560" h="222885">
                  <a:moveTo>
                    <a:pt x="35051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35051" y="222503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1E1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39284" y="3227832"/>
              <a:ext cx="155575" cy="558165"/>
            </a:xfrm>
            <a:custGeom>
              <a:avLst/>
              <a:gdLst/>
              <a:ahLst/>
              <a:cxnLst/>
              <a:rect l="l" t="t" r="r" b="b"/>
              <a:pathLst>
                <a:path w="155575" h="558164">
                  <a:moveTo>
                    <a:pt x="0" y="0"/>
                  </a:moveTo>
                  <a:lnTo>
                    <a:pt x="0" y="557783"/>
                  </a:lnTo>
                  <a:lnTo>
                    <a:pt x="41015" y="551923"/>
                  </a:lnTo>
                  <a:lnTo>
                    <a:pt x="78062" y="535328"/>
                  </a:lnTo>
                  <a:lnTo>
                    <a:pt x="109585" y="509476"/>
                  </a:lnTo>
                  <a:lnTo>
                    <a:pt x="134027" y="475845"/>
                  </a:lnTo>
                  <a:lnTo>
                    <a:pt x="149833" y="435913"/>
                  </a:lnTo>
                  <a:lnTo>
                    <a:pt x="155448" y="391159"/>
                  </a:lnTo>
                  <a:lnTo>
                    <a:pt x="153019" y="333756"/>
                  </a:lnTo>
                  <a:lnTo>
                    <a:pt x="136017" y="273875"/>
                  </a:lnTo>
                  <a:lnTo>
                    <a:pt x="89868" y="174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82311" y="3227832"/>
              <a:ext cx="157480" cy="558165"/>
            </a:xfrm>
            <a:custGeom>
              <a:avLst/>
              <a:gdLst/>
              <a:ahLst/>
              <a:cxnLst/>
              <a:rect l="l" t="t" r="r" b="b"/>
              <a:pathLst>
                <a:path w="157479" h="558164">
                  <a:moveTo>
                    <a:pt x="156972" y="0"/>
                  </a:moveTo>
                  <a:lnTo>
                    <a:pt x="132445" y="48295"/>
                  </a:lnTo>
                  <a:lnTo>
                    <a:pt x="78486" y="161385"/>
                  </a:lnTo>
                  <a:lnTo>
                    <a:pt x="24526" y="291572"/>
                  </a:lnTo>
                  <a:lnTo>
                    <a:pt x="0" y="391159"/>
                  </a:lnTo>
                  <a:lnTo>
                    <a:pt x="5524" y="435913"/>
                  </a:lnTo>
                  <a:lnTo>
                    <a:pt x="21166" y="475845"/>
                  </a:lnTo>
                  <a:lnTo>
                    <a:pt x="45529" y="509476"/>
                  </a:lnTo>
                  <a:lnTo>
                    <a:pt x="77216" y="535328"/>
                  </a:lnTo>
                  <a:lnTo>
                    <a:pt x="114829" y="551923"/>
                  </a:lnTo>
                  <a:lnTo>
                    <a:pt x="156972" y="557783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94816" y="5288280"/>
              <a:ext cx="3498341" cy="90444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0788" y="2837687"/>
              <a:ext cx="2506980" cy="3284220"/>
            </a:xfrm>
            <a:custGeom>
              <a:avLst/>
              <a:gdLst/>
              <a:ahLst/>
              <a:cxnLst/>
              <a:rect l="l" t="t" r="r" b="b"/>
              <a:pathLst>
                <a:path w="2506979" h="3284220">
                  <a:moveTo>
                    <a:pt x="2506980" y="167259"/>
                  </a:moveTo>
                  <a:lnTo>
                    <a:pt x="2500947" y="123075"/>
                  </a:lnTo>
                  <a:lnTo>
                    <a:pt x="2483955" y="83210"/>
                  </a:lnTo>
                  <a:lnTo>
                    <a:pt x="2457678" y="49301"/>
                  </a:lnTo>
                  <a:lnTo>
                    <a:pt x="2423769" y="23025"/>
                  </a:lnTo>
                  <a:lnTo>
                    <a:pt x="2383904" y="6032"/>
                  </a:lnTo>
                  <a:lnTo>
                    <a:pt x="2339721" y="0"/>
                  </a:lnTo>
                  <a:lnTo>
                    <a:pt x="169252" y="0"/>
                  </a:lnTo>
                  <a:lnTo>
                    <a:pt x="124218" y="6032"/>
                  </a:lnTo>
                  <a:lnTo>
                    <a:pt x="83769" y="23025"/>
                  </a:lnTo>
                  <a:lnTo>
                    <a:pt x="49530" y="49301"/>
                  </a:lnTo>
                  <a:lnTo>
                    <a:pt x="23075" y="83210"/>
                  </a:lnTo>
                  <a:lnTo>
                    <a:pt x="6032" y="123075"/>
                  </a:lnTo>
                  <a:lnTo>
                    <a:pt x="0" y="167259"/>
                  </a:lnTo>
                  <a:lnTo>
                    <a:pt x="0" y="2337689"/>
                  </a:lnTo>
                  <a:lnTo>
                    <a:pt x="6032" y="2382736"/>
                  </a:lnTo>
                  <a:lnTo>
                    <a:pt x="23075" y="2423185"/>
                  </a:lnTo>
                  <a:lnTo>
                    <a:pt x="49530" y="2457437"/>
                  </a:lnTo>
                  <a:lnTo>
                    <a:pt x="83769" y="2483891"/>
                  </a:lnTo>
                  <a:lnTo>
                    <a:pt x="124218" y="2500947"/>
                  </a:lnTo>
                  <a:lnTo>
                    <a:pt x="169252" y="2506980"/>
                  </a:lnTo>
                  <a:lnTo>
                    <a:pt x="301752" y="2506980"/>
                  </a:lnTo>
                  <a:lnTo>
                    <a:pt x="301752" y="3284220"/>
                  </a:lnTo>
                  <a:lnTo>
                    <a:pt x="384048" y="3284220"/>
                  </a:lnTo>
                  <a:lnTo>
                    <a:pt x="384048" y="2506980"/>
                  </a:lnTo>
                  <a:lnTo>
                    <a:pt x="2125980" y="2506980"/>
                  </a:lnTo>
                  <a:lnTo>
                    <a:pt x="2125980" y="3284220"/>
                  </a:lnTo>
                  <a:lnTo>
                    <a:pt x="2205228" y="3284220"/>
                  </a:lnTo>
                  <a:lnTo>
                    <a:pt x="2205228" y="2506980"/>
                  </a:lnTo>
                  <a:lnTo>
                    <a:pt x="2339721" y="2506980"/>
                  </a:lnTo>
                  <a:lnTo>
                    <a:pt x="2383904" y="2500947"/>
                  </a:lnTo>
                  <a:lnTo>
                    <a:pt x="2423769" y="2483891"/>
                  </a:lnTo>
                  <a:lnTo>
                    <a:pt x="2457678" y="2457437"/>
                  </a:lnTo>
                  <a:lnTo>
                    <a:pt x="2483955" y="2423185"/>
                  </a:lnTo>
                  <a:lnTo>
                    <a:pt x="2500947" y="2382736"/>
                  </a:lnTo>
                  <a:lnTo>
                    <a:pt x="2506980" y="2337689"/>
                  </a:lnTo>
                  <a:lnTo>
                    <a:pt x="2506980" y="16725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3940" y="3724655"/>
              <a:ext cx="2359660" cy="733425"/>
            </a:xfrm>
            <a:custGeom>
              <a:avLst/>
              <a:gdLst/>
              <a:ahLst/>
              <a:cxnLst/>
              <a:rect l="l" t="t" r="r" b="b"/>
              <a:pathLst>
                <a:path w="2359660" h="733425">
                  <a:moveTo>
                    <a:pt x="2241677" y="0"/>
                  </a:moveTo>
                  <a:lnTo>
                    <a:pt x="117462" y="0"/>
                  </a:lnTo>
                  <a:lnTo>
                    <a:pt x="71392" y="9100"/>
                  </a:lnTo>
                  <a:lnTo>
                    <a:pt x="34094" y="34036"/>
                  </a:lnTo>
                  <a:lnTo>
                    <a:pt x="9114" y="71258"/>
                  </a:lnTo>
                  <a:lnTo>
                    <a:pt x="0" y="117221"/>
                  </a:lnTo>
                  <a:lnTo>
                    <a:pt x="0" y="615823"/>
                  </a:lnTo>
                  <a:lnTo>
                    <a:pt x="9114" y="660981"/>
                  </a:lnTo>
                  <a:lnTo>
                    <a:pt x="34094" y="698293"/>
                  </a:lnTo>
                  <a:lnTo>
                    <a:pt x="71392" y="723675"/>
                  </a:lnTo>
                  <a:lnTo>
                    <a:pt x="117462" y="733044"/>
                  </a:lnTo>
                  <a:lnTo>
                    <a:pt x="2241677" y="733044"/>
                  </a:lnTo>
                  <a:lnTo>
                    <a:pt x="2287732" y="723675"/>
                  </a:lnTo>
                  <a:lnTo>
                    <a:pt x="2325036" y="698293"/>
                  </a:lnTo>
                  <a:lnTo>
                    <a:pt x="2350029" y="660981"/>
                  </a:lnTo>
                  <a:lnTo>
                    <a:pt x="2359152" y="615823"/>
                  </a:lnTo>
                  <a:lnTo>
                    <a:pt x="2359152" y="117221"/>
                  </a:lnTo>
                  <a:lnTo>
                    <a:pt x="2350029" y="71258"/>
                  </a:lnTo>
                  <a:lnTo>
                    <a:pt x="2325036" y="34036"/>
                  </a:lnTo>
                  <a:lnTo>
                    <a:pt x="2287732" y="9100"/>
                  </a:lnTo>
                  <a:lnTo>
                    <a:pt x="2241677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43940" y="4521708"/>
              <a:ext cx="2359660" cy="734695"/>
            </a:xfrm>
            <a:custGeom>
              <a:avLst/>
              <a:gdLst/>
              <a:ahLst/>
              <a:cxnLst/>
              <a:rect l="l" t="t" r="r" b="b"/>
              <a:pathLst>
                <a:path w="2359660" h="734695">
                  <a:moveTo>
                    <a:pt x="2241677" y="0"/>
                  </a:moveTo>
                  <a:lnTo>
                    <a:pt x="117462" y="0"/>
                  </a:lnTo>
                  <a:lnTo>
                    <a:pt x="71392" y="9122"/>
                  </a:lnTo>
                  <a:lnTo>
                    <a:pt x="34094" y="34115"/>
                  </a:lnTo>
                  <a:lnTo>
                    <a:pt x="9114" y="71419"/>
                  </a:lnTo>
                  <a:lnTo>
                    <a:pt x="0" y="117475"/>
                  </a:lnTo>
                  <a:lnTo>
                    <a:pt x="0" y="617093"/>
                  </a:lnTo>
                  <a:lnTo>
                    <a:pt x="9114" y="662344"/>
                  </a:lnTo>
                  <a:lnTo>
                    <a:pt x="34094" y="699738"/>
                  </a:lnTo>
                  <a:lnTo>
                    <a:pt x="71392" y="725177"/>
                  </a:lnTo>
                  <a:lnTo>
                    <a:pt x="117462" y="734568"/>
                  </a:lnTo>
                  <a:lnTo>
                    <a:pt x="2241677" y="734568"/>
                  </a:lnTo>
                  <a:lnTo>
                    <a:pt x="2287732" y="725177"/>
                  </a:lnTo>
                  <a:lnTo>
                    <a:pt x="2325036" y="699738"/>
                  </a:lnTo>
                  <a:lnTo>
                    <a:pt x="2350029" y="662344"/>
                  </a:lnTo>
                  <a:lnTo>
                    <a:pt x="2359152" y="617093"/>
                  </a:lnTo>
                  <a:lnTo>
                    <a:pt x="2359152" y="117475"/>
                  </a:lnTo>
                  <a:lnTo>
                    <a:pt x="2350029" y="71419"/>
                  </a:lnTo>
                  <a:lnTo>
                    <a:pt x="2325036" y="34115"/>
                  </a:lnTo>
                  <a:lnTo>
                    <a:pt x="2287732" y="9122"/>
                  </a:lnTo>
                  <a:lnTo>
                    <a:pt x="224167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33272" y="2926080"/>
              <a:ext cx="3034665" cy="733425"/>
            </a:xfrm>
            <a:custGeom>
              <a:avLst/>
              <a:gdLst/>
              <a:ahLst/>
              <a:cxnLst/>
              <a:rect l="l" t="t" r="r" b="b"/>
              <a:pathLst>
                <a:path w="3034665" h="733425">
                  <a:moveTo>
                    <a:pt x="2883154" y="0"/>
                  </a:moveTo>
                  <a:lnTo>
                    <a:pt x="151079" y="0"/>
                  </a:lnTo>
                  <a:lnTo>
                    <a:pt x="102916" y="5899"/>
                  </a:lnTo>
                  <a:lnTo>
                    <a:pt x="61392" y="22388"/>
                  </a:lnTo>
                  <a:lnTo>
                    <a:pt x="28842" y="47649"/>
                  </a:lnTo>
                  <a:lnTo>
                    <a:pt x="7599" y="79865"/>
                  </a:lnTo>
                  <a:lnTo>
                    <a:pt x="0" y="117221"/>
                  </a:lnTo>
                  <a:lnTo>
                    <a:pt x="0" y="615823"/>
                  </a:lnTo>
                  <a:lnTo>
                    <a:pt x="28842" y="684571"/>
                  </a:lnTo>
                  <a:lnTo>
                    <a:pt x="61392" y="710106"/>
                  </a:lnTo>
                  <a:lnTo>
                    <a:pt x="102916" y="726961"/>
                  </a:lnTo>
                  <a:lnTo>
                    <a:pt x="151079" y="733044"/>
                  </a:lnTo>
                  <a:lnTo>
                    <a:pt x="2883154" y="733044"/>
                  </a:lnTo>
                  <a:lnTo>
                    <a:pt x="2931351" y="726961"/>
                  </a:lnTo>
                  <a:lnTo>
                    <a:pt x="2972891" y="710106"/>
                  </a:lnTo>
                  <a:lnTo>
                    <a:pt x="3005445" y="684571"/>
                  </a:lnTo>
                  <a:lnTo>
                    <a:pt x="3026686" y="652446"/>
                  </a:lnTo>
                  <a:lnTo>
                    <a:pt x="3034283" y="615823"/>
                  </a:lnTo>
                  <a:lnTo>
                    <a:pt x="3034283" y="117221"/>
                  </a:lnTo>
                  <a:lnTo>
                    <a:pt x="3026686" y="79865"/>
                  </a:lnTo>
                  <a:lnTo>
                    <a:pt x="3005445" y="47649"/>
                  </a:lnTo>
                  <a:lnTo>
                    <a:pt x="2972891" y="22388"/>
                  </a:lnTo>
                  <a:lnTo>
                    <a:pt x="2931351" y="5899"/>
                  </a:lnTo>
                  <a:lnTo>
                    <a:pt x="2883154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469516" y="3148964"/>
            <a:ext cx="2623820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FFFF"/>
                </a:solidFill>
                <a:latin typeface="Arial"/>
                <a:cs typeface="Arial"/>
              </a:rPr>
              <a:t>NEŞE </a:t>
            </a:r>
            <a:r>
              <a:rPr sz="1600" b="1" spc="-265" dirty="0">
                <a:solidFill>
                  <a:srgbClr val="FFFFFF"/>
                </a:solidFill>
                <a:latin typeface="Arial"/>
                <a:cs typeface="Arial"/>
              </a:rPr>
              <a:t>SAKARYA </a:t>
            </a:r>
            <a:r>
              <a:rPr sz="1600" b="1" spc="-5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tr-TR" sz="1600" b="1" spc="-5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b="1" spc="-55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b="1" spc="-120" dirty="0" err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tr-TR" sz="1600" b="1" spc="-9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9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90" dirty="0" err="1" smtClean="0">
                <a:solidFill>
                  <a:srgbClr val="FFFFFF"/>
                </a:solidFill>
                <a:latin typeface="Arial"/>
                <a:cs typeface="Arial"/>
              </a:rPr>
              <a:t>Sınıf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) 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DAVUT 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KUTLU </a:t>
            </a:r>
            <a:r>
              <a:rPr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tr-TR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b="1" spc="-120" dirty="0" err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6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tr-TR" sz="1600" b="1" spc="-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6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Sınıf)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Arial"/>
              <a:cs typeface="Arial"/>
            </a:endParaRPr>
          </a:p>
          <a:p>
            <a:pPr marL="403225">
              <a:lnSpc>
                <a:spcPct val="100000"/>
              </a:lnSpc>
            </a:pPr>
            <a:r>
              <a:rPr lang="tr-TR" sz="1400" b="1" spc="-110" dirty="0" smtClean="0">
                <a:solidFill>
                  <a:srgbClr val="FFFFFF"/>
                </a:solidFill>
                <a:latin typeface="Arial"/>
                <a:cs typeface="Arial"/>
              </a:rPr>
              <a:t>Psikolojik Danışman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Arial"/>
              <a:cs typeface="Arial"/>
            </a:endParaRPr>
          </a:p>
          <a:p>
            <a:pPr marL="240029">
              <a:lnSpc>
                <a:spcPct val="100000"/>
              </a:lnSpc>
            </a:pP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Muzaffer 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Çil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Anadolu</a:t>
            </a:r>
            <a:endParaRPr sz="1400" dirty="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Lisesi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283957" y="2443429"/>
            <a:ext cx="1117600" cy="37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 smtClean="0">
                <a:latin typeface="Arial"/>
                <a:cs typeface="Arial"/>
              </a:rPr>
              <a:t>202</a:t>
            </a:r>
            <a:r>
              <a:rPr lang="tr-TR" sz="1200" b="1" spc="-35" dirty="0" smtClean="0">
                <a:latin typeface="Arial"/>
                <a:cs typeface="Arial"/>
              </a:rPr>
              <a:t>1</a:t>
            </a:r>
            <a:r>
              <a:rPr sz="1200" b="1" spc="-35" dirty="0" smtClean="0">
                <a:latin typeface="Arial"/>
                <a:cs typeface="Arial"/>
              </a:rPr>
              <a:t>/202</a:t>
            </a:r>
            <a:r>
              <a:rPr lang="tr-TR" sz="1200" b="1" spc="-35" dirty="0" smtClean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solidFill>
                  <a:srgbClr val="1F497D"/>
                </a:solidFill>
                <a:latin typeface="Arial"/>
                <a:cs typeface="Arial"/>
              </a:rPr>
              <a:t>Eğitim-öğretim</a:t>
            </a:r>
            <a:r>
              <a:rPr sz="105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1F497D"/>
                </a:solidFill>
                <a:latin typeface="Arial"/>
                <a:cs typeface="Arial"/>
              </a:rPr>
              <a:t>Yılı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169384" y="3124835"/>
            <a:ext cx="445134" cy="1948814"/>
            <a:chOff x="1169384" y="3124835"/>
            <a:chExt cx="445134" cy="1948814"/>
          </a:xfrm>
        </p:grpSpPr>
        <p:sp>
          <p:nvSpPr>
            <p:cNvPr id="84" name="object 84"/>
            <p:cNvSpPr/>
            <p:nvPr/>
          </p:nvSpPr>
          <p:spPr>
            <a:xfrm>
              <a:off x="1202435" y="3282696"/>
              <a:ext cx="306705" cy="181610"/>
            </a:xfrm>
            <a:custGeom>
              <a:avLst/>
              <a:gdLst/>
              <a:ahLst/>
              <a:cxnLst/>
              <a:rect l="l" t="t" r="r" b="b"/>
              <a:pathLst>
                <a:path w="306705" h="181610">
                  <a:moveTo>
                    <a:pt x="132079" y="0"/>
                  </a:moveTo>
                  <a:lnTo>
                    <a:pt x="89788" y="0"/>
                  </a:lnTo>
                  <a:lnTo>
                    <a:pt x="109352" y="26586"/>
                  </a:lnTo>
                  <a:lnTo>
                    <a:pt x="127428" y="56673"/>
                  </a:lnTo>
                  <a:lnTo>
                    <a:pt x="142527" y="87760"/>
                  </a:lnTo>
                  <a:lnTo>
                    <a:pt x="153161" y="117348"/>
                  </a:lnTo>
                  <a:lnTo>
                    <a:pt x="103957" y="124348"/>
                  </a:lnTo>
                  <a:lnTo>
                    <a:pt x="60717" y="137350"/>
                  </a:lnTo>
                  <a:lnTo>
                    <a:pt x="25408" y="156352"/>
                  </a:lnTo>
                  <a:lnTo>
                    <a:pt x="0" y="181355"/>
                  </a:lnTo>
                  <a:lnTo>
                    <a:pt x="306323" y="181355"/>
                  </a:lnTo>
                  <a:lnTo>
                    <a:pt x="288432" y="159436"/>
                  </a:lnTo>
                  <a:lnTo>
                    <a:pt x="266064" y="142017"/>
                  </a:lnTo>
                  <a:lnTo>
                    <a:pt x="238744" y="129599"/>
                  </a:lnTo>
                  <a:lnTo>
                    <a:pt x="205994" y="122681"/>
                  </a:lnTo>
                  <a:lnTo>
                    <a:pt x="194444" y="98262"/>
                  </a:lnTo>
                  <a:lnTo>
                    <a:pt x="176942" y="67341"/>
                  </a:lnTo>
                  <a:lnTo>
                    <a:pt x="155487" y="33420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9384" y="3124835"/>
              <a:ext cx="228123" cy="2310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20724" y="3938015"/>
              <a:ext cx="393700" cy="1135380"/>
            </a:xfrm>
            <a:custGeom>
              <a:avLst/>
              <a:gdLst/>
              <a:ahLst/>
              <a:cxnLst/>
              <a:rect l="l" t="t" r="r" b="b"/>
              <a:pathLst>
                <a:path w="393700" h="1135379">
                  <a:moveTo>
                    <a:pt x="338328" y="276225"/>
                  </a:moveTo>
                  <a:lnTo>
                    <a:pt x="233045" y="170688"/>
                  </a:lnTo>
                  <a:lnTo>
                    <a:pt x="295783" y="170688"/>
                  </a:lnTo>
                  <a:lnTo>
                    <a:pt x="210566" y="85344"/>
                  </a:lnTo>
                  <a:lnTo>
                    <a:pt x="253238" y="85344"/>
                  </a:lnTo>
                  <a:lnTo>
                    <a:pt x="168021" y="0"/>
                  </a:lnTo>
                  <a:lnTo>
                    <a:pt x="82931" y="85344"/>
                  </a:lnTo>
                  <a:lnTo>
                    <a:pt x="125476" y="85344"/>
                  </a:lnTo>
                  <a:lnTo>
                    <a:pt x="40335" y="170688"/>
                  </a:lnTo>
                  <a:lnTo>
                    <a:pt x="105283" y="170688"/>
                  </a:lnTo>
                  <a:lnTo>
                    <a:pt x="0" y="276225"/>
                  </a:lnTo>
                  <a:lnTo>
                    <a:pt x="125476" y="276225"/>
                  </a:lnTo>
                  <a:lnTo>
                    <a:pt x="125476" y="341376"/>
                  </a:lnTo>
                  <a:lnTo>
                    <a:pt x="210566" y="341376"/>
                  </a:lnTo>
                  <a:lnTo>
                    <a:pt x="210566" y="276225"/>
                  </a:lnTo>
                  <a:lnTo>
                    <a:pt x="338328" y="276225"/>
                  </a:lnTo>
                  <a:close/>
                </a:path>
                <a:path w="393700" h="1135379">
                  <a:moveTo>
                    <a:pt x="393192" y="918464"/>
                  </a:moveTo>
                  <a:lnTo>
                    <a:pt x="389890" y="896277"/>
                  </a:lnTo>
                  <a:lnTo>
                    <a:pt x="380390" y="876325"/>
                  </a:lnTo>
                  <a:lnTo>
                    <a:pt x="365213" y="860869"/>
                  </a:lnTo>
                  <a:lnTo>
                    <a:pt x="344932" y="852170"/>
                  </a:lnTo>
                  <a:lnTo>
                    <a:pt x="344932" y="846201"/>
                  </a:lnTo>
                  <a:lnTo>
                    <a:pt x="325374" y="798741"/>
                  </a:lnTo>
                  <a:lnTo>
                    <a:pt x="278765" y="773938"/>
                  </a:lnTo>
                  <a:lnTo>
                    <a:pt x="268566" y="765086"/>
                  </a:lnTo>
                  <a:lnTo>
                    <a:pt x="256120" y="757351"/>
                  </a:lnTo>
                  <a:lnTo>
                    <a:pt x="241427" y="751890"/>
                  </a:lnTo>
                  <a:lnTo>
                    <a:pt x="224536" y="749808"/>
                  </a:lnTo>
                  <a:lnTo>
                    <a:pt x="206616" y="752081"/>
                  </a:lnTo>
                  <a:lnTo>
                    <a:pt x="189839" y="758863"/>
                  </a:lnTo>
                  <a:lnTo>
                    <a:pt x="175323" y="770178"/>
                  </a:lnTo>
                  <a:lnTo>
                    <a:pt x="164211" y="786003"/>
                  </a:lnTo>
                  <a:lnTo>
                    <a:pt x="155181" y="781558"/>
                  </a:lnTo>
                  <a:lnTo>
                    <a:pt x="146177" y="777697"/>
                  </a:lnTo>
                  <a:lnTo>
                    <a:pt x="137160" y="774966"/>
                  </a:lnTo>
                  <a:lnTo>
                    <a:pt x="128143" y="773938"/>
                  </a:lnTo>
                  <a:lnTo>
                    <a:pt x="99034" y="779310"/>
                  </a:lnTo>
                  <a:lnTo>
                    <a:pt x="76136" y="794258"/>
                  </a:lnTo>
                  <a:lnTo>
                    <a:pt x="61125" y="817130"/>
                  </a:lnTo>
                  <a:lnTo>
                    <a:pt x="55753" y="846201"/>
                  </a:lnTo>
                  <a:lnTo>
                    <a:pt x="55753" y="852170"/>
                  </a:lnTo>
                  <a:lnTo>
                    <a:pt x="35547" y="860869"/>
                  </a:lnTo>
                  <a:lnTo>
                    <a:pt x="20408" y="876325"/>
                  </a:lnTo>
                  <a:lnTo>
                    <a:pt x="10909" y="896277"/>
                  </a:lnTo>
                  <a:lnTo>
                    <a:pt x="7620" y="918464"/>
                  </a:lnTo>
                  <a:lnTo>
                    <a:pt x="12979" y="947547"/>
                  </a:lnTo>
                  <a:lnTo>
                    <a:pt x="27940" y="970407"/>
                  </a:lnTo>
                  <a:lnTo>
                    <a:pt x="50812" y="985367"/>
                  </a:lnTo>
                  <a:lnTo>
                    <a:pt x="79883" y="990727"/>
                  </a:lnTo>
                  <a:lnTo>
                    <a:pt x="88925" y="989711"/>
                  </a:lnTo>
                  <a:lnTo>
                    <a:pt x="97980" y="987005"/>
                  </a:lnTo>
                  <a:lnTo>
                    <a:pt x="107022" y="983183"/>
                  </a:lnTo>
                  <a:lnTo>
                    <a:pt x="116078" y="978789"/>
                  </a:lnTo>
                  <a:lnTo>
                    <a:pt x="125120" y="983183"/>
                  </a:lnTo>
                  <a:lnTo>
                    <a:pt x="134150" y="987005"/>
                  </a:lnTo>
                  <a:lnTo>
                    <a:pt x="143167" y="989711"/>
                  </a:lnTo>
                  <a:lnTo>
                    <a:pt x="152146" y="990727"/>
                  </a:lnTo>
                  <a:lnTo>
                    <a:pt x="170307" y="990727"/>
                  </a:lnTo>
                  <a:lnTo>
                    <a:pt x="176276" y="984758"/>
                  </a:lnTo>
                  <a:lnTo>
                    <a:pt x="176276" y="1111250"/>
                  </a:lnTo>
                  <a:lnTo>
                    <a:pt x="152146" y="1111250"/>
                  </a:lnTo>
                  <a:lnTo>
                    <a:pt x="152146" y="1135380"/>
                  </a:lnTo>
                  <a:lnTo>
                    <a:pt x="248539" y="1135380"/>
                  </a:lnTo>
                  <a:lnTo>
                    <a:pt x="248539" y="1111250"/>
                  </a:lnTo>
                  <a:lnTo>
                    <a:pt x="224536" y="1111250"/>
                  </a:lnTo>
                  <a:lnTo>
                    <a:pt x="224536" y="990727"/>
                  </a:lnTo>
                  <a:lnTo>
                    <a:pt x="248539" y="990727"/>
                  </a:lnTo>
                  <a:lnTo>
                    <a:pt x="257581" y="989711"/>
                  </a:lnTo>
                  <a:lnTo>
                    <a:pt x="266636" y="987005"/>
                  </a:lnTo>
                  <a:lnTo>
                    <a:pt x="271932" y="984758"/>
                  </a:lnTo>
                  <a:lnTo>
                    <a:pt x="275678" y="983183"/>
                  </a:lnTo>
                  <a:lnTo>
                    <a:pt x="284734" y="978789"/>
                  </a:lnTo>
                  <a:lnTo>
                    <a:pt x="293776" y="983183"/>
                  </a:lnTo>
                  <a:lnTo>
                    <a:pt x="302818" y="987005"/>
                  </a:lnTo>
                  <a:lnTo>
                    <a:pt x="311873" y="989711"/>
                  </a:lnTo>
                  <a:lnTo>
                    <a:pt x="320929" y="990727"/>
                  </a:lnTo>
                  <a:lnTo>
                    <a:pt x="349999" y="985367"/>
                  </a:lnTo>
                  <a:lnTo>
                    <a:pt x="360057" y="978789"/>
                  </a:lnTo>
                  <a:lnTo>
                    <a:pt x="372872" y="970407"/>
                  </a:lnTo>
                  <a:lnTo>
                    <a:pt x="387819" y="947547"/>
                  </a:lnTo>
                  <a:lnTo>
                    <a:pt x="393192" y="91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454253"/>
            <a:ext cx="4843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1655" algn="l"/>
              </a:tabLst>
            </a:pPr>
            <a:r>
              <a:rPr sz="2400" spc="1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10" dirty="0"/>
              <a:t>Rehberlik	</a:t>
            </a:r>
            <a:r>
              <a:rPr sz="2400" spc="-5" dirty="0"/>
              <a:t>Hizmetleri Bir</a:t>
            </a:r>
            <a:r>
              <a:rPr sz="2400" dirty="0"/>
              <a:t> </a:t>
            </a:r>
            <a:r>
              <a:rPr sz="2400" spc="-15" dirty="0"/>
              <a:t>Süreçtir.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970" y="3819601"/>
            <a:ext cx="8181340" cy="265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1708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Gelişim </a:t>
            </a:r>
            <a:r>
              <a:rPr sz="2400" dirty="0">
                <a:latin typeface="Arial"/>
                <a:cs typeface="Arial"/>
              </a:rPr>
              <a:t>doğumdan ölüme kadar devam eden bir süreçtir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 </a:t>
            </a:r>
            <a:r>
              <a:rPr sz="2400" spc="-5" dirty="0">
                <a:latin typeface="Arial"/>
                <a:cs typeface="Arial"/>
              </a:rPr>
              <a:t>bu </a:t>
            </a:r>
            <a:r>
              <a:rPr sz="2400" dirty="0">
                <a:latin typeface="Arial"/>
                <a:cs typeface="Arial"/>
              </a:rPr>
              <a:t>süreçte </a:t>
            </a:r>
            <a:r>
              <a:rPr sz="2400" spc="-5" dirty="0">
                <a:latin typeface="Arial"/>
                <a:cs typeface="Arial"/>
              </a:rPr>
              <a:t>her gelişim basamağının </a:t>
            </a:r>
            <a:r>
              <a:rPr sz="2400" dirty="0">
                <a:latin typeface="Arial"/>
                <a:cs typeface="Arial"/>
              </a:rPr>
              <a:t>kendine </a:t>
            </a:r>
            <a:r>
              <a:rPr sz="2400" spc="-10" dirty="0">
                <a:latin typeface="Arial"/>
                <a:cs typeface="Arial"/>
              </a:rPr>
              <a:t>özgü  </a:t>
            </a:r>
            <a:r>
              <a:rPr sz="2400" spc="-5" dirty="0">
                <a:latin typeface="Arial"/>
                <a:cs typeface="Arial"/>
              </a:rPr>
              <a:t>görevlerinin yerine getirilmesinde bireyler zaman zaman  yardıma ihtiyaç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duyabilirler.</a:t>
            </a:r>
            <a:endParaRPr sz="2400">
              <a:latin typeface="Arial"/>
              <a:cs typeface="Arial"/>
            </a:endParaRPr>
          </a:p>
          <a:p>
            <a:pPr marL="17145" marR="5080" indent="-5080" algn="just">
              <a:lnSpc>
                <a:spcPct val="992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Bu nedenle rehberliği </a:t>
            </a:r>
            <a:r>
              <a:rPr sz="2400" dirty="0">
                <a:latin typeface="Arial"/>
                <a:cs typeface="Arial"/>
              </a:rPr>
              <a:t>sadece belli </a:t>
            </a:r>
            <a:r>
              <a:rPr sz="2400" spc="10" dirty="0">
                <a:latin typeface="Arial"/>
                <a:cs typeface="Arial"/>
              </a:rPr>
              <a:t>yaş </a:t>
            </a:r>
            <a:r>
              <a:rPr sz="2400" dirty="0">
                <a:latin typeface="Arial"/>
                <a:cs typeface="Arial"/>
              </a:rPr>
              <a:t>dönemlerine özgü bir  </a:t>
            </a:r>
            <a:r>
              <a:rPr sz="2400" spc="-5" dirty="0">
                <a:latin typeface="Arial"/>
                <a:cs typeface="Arial"/>
              </a:rPr>
              <a:t>hizmet olarak </a:t>
            </a:r>
            <a:r>
              <a:rPr sz="2400" dirty="0">
                <a:latin typeface="Arial"/>
                <a:cs typeface="Arial"/>
              </a:rPr>
              <a:t>görmemek, ihtiyacı </a:t>
            </a:r>
            <a:r>
              <a:rPr sz="2400" spc="-5" dirty="0">
                <a:latin typeface="Arial"/>
                <a:cs typeface="Arial"/>
              </a:rPr>
              <a:t>olan herkese hangi gelişim  döneminde bulunursa bulunsun yardım </a:t>
            </a:r>
            <a:r>
              <a:rPr sz="2400" dirty="0">
                <a:latin typeface="Arial"/>
                <a:cs typeface="Arial"/>
              </a:rPr>
              <a:t>sağlamak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gerekir.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511" y="1214627"/>
            <a:ext cx="6143244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7204"/>
            <a:ext cx="7116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10" dirty="0"/>
              <a:t>Rehberlik </a:t>
            </a:r>
            <a:r>
              <a:rPr sz="2400" spc="-5" dirty="0"/>
              <a:t>ve Psikolojik </a:t>
            </a:r>
            <a:r>
              <a:rPr sz="2400" spc="-10" dirty="0"/>
              <a:t>Danışma </a:t>
            </a:r>
            <a:r>
              <a:rPr sz="2400" spc="-5" dirty="0"/>
              <a:t>da gizlilik</a:t>
            </a:r>
            <a:r>
              <a:rPr sz="2400" spc="145" dirty="0"/>
              <a:t> </a:t>
            </a:r>
            <a:r>
              <a:rPr sz="2400" spc="-15" dirty="0"/>
              <a:t>esastır.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4102989"/>
            <a:ext cx="7522845" cy="11296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685" algn="just">
              <a:lnSpc>
                <a:spcPct val="100899"/>
              </a:lnSpc>
              <a:spcBef>
                <a:spcPts val="75"/>
              </a:spcBef>
            </a:pPr>
            <a:r>
              <a:rPr sz="2400" spc="-5" dirty="0">
                <a:latin typeface="Arial"/>
                <a:cs typeface="Arial"/>
              </a:rPr>
              <a:t>Rehberlik ve Psikolojik Danışmada Hizmetlerinin </a:t>
            </a:r>
            <a:r>
              <a:rPr sz="2400" dirty="0">
                <a:latin typeface="Arial"/>
                <a:cs typeface="Arial"/>
              </a:rPr>
              <a:t>verilişi  </a:t>
            </a:r>
            <a:r>
              <a:rPr sz="2400" spc="-10" dirty="0">
                <a:latin typeface="Arial"/>
                <a:cs typeface="Arial"/>
              </a:rPr>
              <a:t>sırasında </a:t>
            </a:r>
            <a:r>
              <a:rPr sz="2400" spc="-5" dirty="0">
                <a:latin typeface="Arial"/>
                <a:cs typeface="Arial"/>
              </a:rPr>
              <a:t>danışanın mahremiyetine saygı </a:t>
            </a:r>
            <a:r>
              <a:rPr sz="2400" spc="-20" dirty="0">
                <a:latin typeface="Arial"/>
                <a:cs typeface="Arial"/>
              </a:rPr>
              <a:t>duyulur, </a:t>
            </a:r>
            <a:r>
              <a:rPr sz="2400" spc="-10" dirty="0">
                <a:latin typeface="Arial"/>
                <a:cs typeface="Arial"/>
              </a:rPr>
              <a:t>onun  sırlarını </a:t>
            </a:r>
            <a:r>
              <a:rPr sz="2400" spc="-5" dirty="0">
                <a:latin typeface="Arial"/>
                <a:cs typeface="Arial"/>
              </a:rPr>
              <a:t>saklamaya özen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gösterilir.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7755" y="1286255"/>
            <a:ext cx="4928616" cy="257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882497"/>
            <a:ext cx="6477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10" dirty="0"/>
              <a:t>Rehberlik </a:t>
            </a:r>
            <a:r>
              <a:rPr sz="2400" dirty="0"/>
              <a:t>Tüm Öğrencilere </a:t>
            </a:r>
            <a:r>
              <a:rPr sz="2400" spc="-10" dirty="0"/>
              <a:t>Açık </a:t>
            </a:r>
            <a:r>
              <a:rPr sz="2400" dirty="0"/>
              <a:t>Bir</a:t>
            </a:r>
            <a:r>
              <a:rPr sz="2400" spc="-204" dirty="0"/>
              <a:t> </a:t>
            </a:r>
            <a:r>
              <a:rPr sz="2400" spc="-15" dirty="0"/>
              <a:t>Hizmettir.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1760982"/>
            <a:ext cx="747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Rehberlik yardım isteyen herkese yapılan bir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yardımdır.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7883" y="2642616"/>
            <a:ext cx="6027420" cy="271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3206" y="2974085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774"/>
                </a:lnTo>
              </a:path>
            </a:pathLst>
          </a:custGeom>
          <a:ln w="222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0126" y="2974085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774"/>
                </a:lnTo>
              </a:path>
            </a:pathLst>
          </a:custGeom>
          <a:ln w="222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482" y="2699766"/>
            <a:ext cx="0" cy="577850"/>
          </a:xfrm>
          <a:custGeom>
            <a:avLst/>
            <a:gdLst/>
            <a:ahLst/>
            <a:cxnLst/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ln w="222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017517" y="1458722"/>
            <a:ext cx="1144270" cy="1144270"/>
            <a:chOff x="4017517" y="1458722"/>
            <a:chExt cx="1144270" cy="1144270"/>
          </a:xfrm>
        </p:grpSpPr>
        <p:sp>
          <p:nvSpPr>
            <p:cNvPr id="6" name="object 6"/>
            <p:cNvSpPr/>
            <p:nvPr/>
          </p:nvSpPr>
          <p:spPr>
            <a:xfrm>
              <a:off x="4049267" y="1494584"/>
              <a:ext cx="1080516" cy="1076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3392" y="1474597"/>
              <a:ext cx="1112520" cy="1112520"/>
            </a:xfrm>
            <a:custGeom>
              <a:avLst/>
              <a:gdLst/>
              <a:ahLst/>
              <a:cxnLst/>
              <a:rect l="l" t="t" r="r" b="b"/>
              <a:pathLst>
                <a:path w="1112520" h="1112520">
                  <a:moveTo>
                    <a:pt x="556387" y="0"/>
                  </a:moveTo>
                  <a:lnTo>
                    <a:pt x="613156" y="2793"/>
                  </a:lnTo>
                  <a:lnTo>
                    <a:pt x="668274" y="11429"/>
                  </a:lnTo>
                  <a:lnTo>
                    <a:pt x="721868" y="24891"/>
                  </a:lnTo>
                  <a:lnTo>
                    <a:pt x="772922" y="43687"/>
                  </a:lnTo>
                  <a:lnTo>
                    <a:pt x="821563" y="67055"/>
                  </a:lnTo>
                  <a:lnTo>
                    <a:pt x="867410" y="95250"/>
                  </a:lnTo>
                  <a:lnTo>
                    <a:pt x="910209" y="127000"/>
                  </a:lnTo>
                  <a:lnTo>
                    <a:pt x="949452" y="163067"/>
                  </a:lnTo>
                  <a:lnTo>
                    <a:pt x="985393" y="202564"/>
                  </a:lnTo>
                  <a:lnTo>
                    <a:pt x="1017651" y="245490"/>
                  </a:lnTo>
                  <a:lnTo>
                    <a:pt x="1045464" y="291338"/>
                  </a:lnTo>
                  <a:lnTo>
                    <a:pt x="1068705" y="339851"/>
                  </a:lnTo>
                  <a:lnTo>
                    <a:pt x="1087501" y="391032"/>
                  </a:lnTo>
                  <a:lnTo>
                    <a:pt x="1100963" y="444500"/>
                  </a:lnTo>
                  <a:lnTo>
                    <a:pt x="1109599" y="499617"/>
                  </a:lnTo>
                  <a:lnTo>
                    <a:pt x="1112520" y="556387"/>
                  </a:lnTo>
                  <a:lnTo>
                    <a:pt x="1109599" y="613155"/>
                  </a:lnTo>
                  <a:lnTo>
                    <a:pt x="1100963" y="668274"/>
                  </a:lnTo>
                  <a:lnTo>
                    <a:pt x="1087501" y="721867"/>
                  </a:lnTo>
                  <a:lnTo>
                    <a:pt x="1068705" y="772922"/>
                  </a:lnTo>
                  <a:lnTo>
                    <a:pt x="1045464" y="821563"/>
                  </a:lnTo>
                  <a:lnTo>
                    <a:pt x="1017651" y="867410"/>
                  </a:lnTo>
                  <a:lnTo>
                    <a:pt x="985393" y="910208"/>
                  </a:lnTo>
                  <a:lnTo>
                    <a:pt x="949452" y="949451"/>
                  </a:lnTo>
                  <a:lnTo>
                    <a:pt x="910209" y="985392"/>
                  </a:lnTo>
                  <a:lnTo>
                    <a:pt x="867410" y="1017651"/>
                  </a:lnTo>
                  <a:lnTo>
                    <a:pt x="821563" y="1045463"/>
                  </a:lnTo>
                  <a:lnTo>
                    <a:pt x="772922" y="1068704"/>
                  </a:lnTo>
                  <a:lnTo>
                    <a:pt x="721868" y="1087501"/>
                  </a:lnTo>
                  <a:lnTo>
                    <a:pt x="668274" y="1100963"/>
                  </a:lnTo>
                  <a:lnTo>
                    <a:pt x="613156" y="1109599"/>
                  </a:lnTo>
                  <a:lnTo>
                    <a:pt x="556387" y="1112519"/>
                  </a:lnTo>
                  <a:lnTo>
                    <a:pt x="499618" y="1109599"/>
                  </a:lnTo>
                  <a:lnTo>
                    <a:pt x="444500" y="1100963"/>
                  </a:lnTo>
                  <a:lnTo>
                    <a:pt x="391033" y="1087501"/>
                  </a:lnTo>
                  <a:lnTo>
                    <a:pt x="339852" y="1068704"/>
                  </a:lnTo>
                  <a:lnTo>
                    <a:pt x="291338" y="1045463"/>
                  </a:lnTo>
                  <a:lnTo>
                    <a:pt x="245491" y="1017651"/>
                  </a:lnTo>
                  <a:lnTo>
                    <a:pt x="202565" y="985392"/>
                  </a:lnTo>
                  <a:lnTo>
                    <a:pt x="163068" y="949451"/>
                  </a:lnTo>
                  <a:lnTo>
                    <a:pt x="127000" y="910208"/>
                  </a:lnTo>
                  <a:lnTo>
                    <a:pt x="95250" y="867410"/>
                  </a:lnTo>
                  <a:lnTo>
                    <a:pt x="67056" y="821563"/>
                  </a:lnTo>
                  <a:lnTo>
                    <a:pt x="43687" y="772922"/>
                  </a:lnTo>
                  <a:lnTo>
                    <a:pt x="24892" y="721867"/>
                  </a:lnTo>
                  <a:lnTo>
                    <a:pt x="11430" y="668274"/>
                  </a:lnTo>
                  <a:lnTo>
                    <a:pt x="2794" y="613155"/>
                  </a:lnTo>
                  <a:lnTo>
                    <a:pt x="0" y="556387"/>
                  </a:lnTo>
                  <a:lnTo>
                    <a:pt x="2794" y="499617"/>
                  </a:lnTo>
                  <a:lnTo>
                    <a:pt x="11430" y="444500"/>
                  </a:lnTo>
                  <a:lnTo>
                    <a:pt x="24892" y="391032"/>
                  </a:lnTo>
                  <a:lnTo>
                    <a:pt x="43687" y="339851"/>
                  </a:lnTo>
                  <a:lnTo>
                    <a:pt x="67056" y="291211"/>
                  </a:lnTo>
                  <a:lnTo>
                    <a:pt x="95250" y="245490"/>
                  </a:lnTo>
                  <a:lnTo>
                    <a:pt x="127000" y="202691"/>
                  </a:lnTo>
                  <a:lnTo>
                    <a:pt x="162941" y="162940"/>
                  </a:lnTo>
                  <a:lnTo>
                    <a:pt x="202692" y="127000"/>
                  </a:lnTo>
                  <a:lnTo>
                    <a:pt x="245491" y="95250"/>
                  </a:lnTo>
                  <a:lnTo>
                    <a:pt x="291211" y="67055"/>
                  </a:lnTo>
                  <a:lnTo>
                    <a:pt x="339852" y="43687"/>
                  </a:lnTo>
                  <a:lnTo>
                    <a:pt x="391033" y="24891"/>
                  </a:lnTo>
                  <a:lnTo>
                    <a:pt x="444500" y="11429"/>
                  </a:lnTo>
                  <a:lnTo>
                    <a:pt x="499618" y="2793"/>
                  </a:lnTo>
                  <a:lnTo>
                    <a:pt x="556387" y="0"/>
                  </a:lnTo>
                  <a:close/>
                </a:path>
              </a:pathLst>
            </a:custGeom>
            <a:ln w="3175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17517" y="3206750"/>
            <a:ext cx="1144270" cy="1143000"/>
            <a:chOff x="4017517" y="3206750"/>
            <a:chExt cx="1144270" cy="1143000"/>
          </a:xfrm>
        </p:grpSpPr>
        <p:sp>
          <p:nvSpPr>
            <p:cNvPr id="9" name="object 9"/>
            <p:cNvSpPr/>
            <p:nvPr/>
          </p:nvSpPr>
          <p:spPr>
            <a:xfrm>
              <a:off x="4049267" y="3238552"/>
              <a:ext cx="1080463" cy="1078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3392" y="3222625"/>
              <a:ext cx="1112520" cy="1111250"/>
            </a:xfrm>
            <a:custGeom>
              <a:avLst/>
              <a:gdLst/>
              <a:ahLst/>
              <a:cxnLst/>
              <a:rect l="l" t="t" r="r" b="b"/>
              <a:pathLst>
                <a:path w="1112520" h="1111250">
                  <a:moveTo>
                    <a:pt x="556387" y="0"/>
                  </a:moveTo>
                  <a:lnTo>
                    <a:pt x="613156" y="2794"/>
                  </a:lnTo>
                  <a:lnTo>
                    <a:pt x="668274" y="11429"/>
                  </a:lnTo>
                  <a:lnTo>
                    <a:pt x="721868" y="24891"/>
                  </a:lnTo>
                  <a:lnTo>
                    <a:pt x="772922" y="43687"/>
                  </a:lnTo>
                  <a:lnTo>
                    <a:pt x="821563" y="66928"/>
                  </a:lnTo>
                  <a:lnTo>
                    <a:pt x="867410" y="94741"/>
                  </a:lnTo>
                  <a:lnTo>
                    <a:pt x="910209" y="127000"/>
                  </a:lnTo>
                  <a:lnTo>
                    <a:pt x="949452" y="162560"/>
                  </a:lnTo>
                  <a:lnTo>
                    <a:pt x="985393" y="202184"/>
                  </a:lnTo>
                  <a:lnTo>
                    <a:pt x="1017651" y="245110"/>
                  </a:lnTo>
                  <a:lnTo>
                    <a:pt x="1045464" y="290829"/>
                  </a:lnTo>
                  <a:lnTo>
                    <a:pt x="1068705" y="339471"/>
                  </a:lnTo>
                  <a:lnTo>
                    <a:pt x="1087501" y="390525"/>
                  </a:lnTo>
                  <a:lnTo>
                    <a:pt x="1100963" y="443738"/>
                  </a:lnTo>
                  <a:lnTo>
                    <a:pt x="1109599" y="498856"/>
                  </a:lnTo>
                  <a:lnTo>
                    <a:pt x="1112520" y="555625"/>
                  </a:lnTo>
                  <a:lnTo>
                    <a:pt x="1109599" y="612394"/>
                  </a:lnTo>
                  <a:lnTo>
                    <a:pt x="1100963" y="667512"/>
                  </a:lnTo>
                  <a:lnTo>
                    <a:pt x="1087501" y="720725"/>
                  </a:lnTo>
                  <a:lnTo>
                    <a:pt x="1068705" y="771779"/>
                  </a:lnTo>
                  <a:lnTo>
                    <a:pt x="1045464" y="820419"/>
                  </a:lnTo>
                  <a:lnTo>
                    <a:pt x="1017651" y="866139"/>
                  </a:lnTo>
                  <a:lnTo>
                    <a:pt x="985393" y="909066"/>
                  </a:lnTo>
                  <a:lnTo>
                    <a:pt x="949452" y="948308"/>
                  </a:lnTo>
                  <a:lnTo>
                    <a:pt x="910209" y="984250"/>
                  </a:lnTo>
                  <a:lnTo>
                    <a:pt x="867283" y="1016126"/>
                  </a:lnTo>
                  <a:lnTo>
                    <a:pt x="821563" y="1043813"/>
                  </a:lnTo>
                  <a:lnTo>
                    <a:pt x="772922" y="1067181"/>
                  </a:lnTo>
                  <a:lnTo>
                    <a:pt x="721868" y="1085977"/>
                  </a:lnTo>
                  <a:lnTo>
                    <a:pt x="668274" y="1099439"/>
                  </a:lnTo>
                  <a:lnTo>
                    <a:pt x="613156" y="1108075"/>
                  </a:lnTo>
                  <a:lnTo>
                    <a:pt x="556387" y="1110869"/>
                  </a:lnTo>
                  <a:lnTo>
                    <a:pt x="499618" y="1108075"/>
                  </a:lnTo>
                  <a:lnTo>
                    <a:pt x="444500" y="1099439"/>
                  </a:lnTo>
                  <a:lnTo>
                    <a:pt x="391033" y="1085977"/>
                  </a:lnTo>
                  <a:lnTo>
                    <a:pt x="339852" y="1067181"/>
                  </a:lnTo>
                  <a:lnTo>
                    <a:pt x="291338" y="1043813"/>
                  </a:lnTo>
                  <a:lnTo>
                    <a:pt x="245491" y="1016126"/>
                  </a:lnTo>
                  <a:lnTo>
                    <a:pt x="202692" y="984250"/>
                  </a:lnTo>
                  <a:lnTo>
                    <a:pt x="163068" y="948308"/>
                  </a:lnTo>
                  <a:lnTo>
                    <a:pt x="127000" y="909066"/>
                  </a:lnTo>
                  <a:lnTo>
                    <a:pt x="95250" y="866139"/>
                  </a:lnTo>
                  <a:lnTo>
                    <a:pt x="67056" y="820419"/>
                  </a:lnTo>
                  <a:lnTo>
                    <a:pt x="43687" y="771779"/>
                  </a:lnTo>
                  <a:lnTo>
                    <a:pt x="24892" y="720725"/>
                  </a:lnTo>
                  <a:lnTo>
                    <a:pt x="11430" y="667512"/>
                  </a:lnTo>
                  <a:lnTo>
                    <a:pt x="2794" y="612394"/>
                  </a:lnTo>
                  <a:lnTo>
                    <a:pt x="0" y="555625"/>
                  </a:lnTo>
                  <a:lnTo>
                    <a:pt x="2794" y="498856"/>
                  </a:lnTo>
                  <a:lnTo>
                    <a:pt x="11430" y="443738"/>
                  </a:lnTo>
                  <a:lnTo>
                    <a:pt x="24892" y="390525"/>
                  </a:lnTo>
                  <a:lnTo>
                    <a:pt x="43687" y="339471"/>
                  </a:lnTo>
                  <a:lnTo>
                    <a:pt x="67056" y="290829"/>
                  </a:lnTo>
                  <a:lnTo>
                    <a:pt x="95250" y="245110"/>
                  </a:lnTo>
                  <a:lnTo>
                    <a:pt x="127000" y="202184"/>
                  </a:lnTo>
                  <a:lnTo>
                    <a:pt x="163068" y="162560"/>
                  </a:lnTo>
                  <a:lnTo>
                    <a:pt x="202692" y="127000"/>
                  </a:lnTo>
                  <a:lnTo>
                    <a:pt x="245491" y="94741"/>
                  </a:lnTo>
                  <a:lnTo>
                    <a:pt x="291338" y="66928"/>
                  </a:lnTo>
                  <a:lnTo>
                    <a:pt x="339852" y="43687"/>
                  </a:lnTo>
                  <a:lnTo>
                    <a:pt x="391033" y="24891"/>
                  </a:lnTo>
                  <a:lnTo>
                    <a:pt x="444500" y="11429"/>
                  </a:lnTo>
                  <a:lnTo>
                    <a:pt x="499618" y="2794"/>
                  </a:lnTo>
                  <a:lnTo>
                    <a:pt x="556387" y="0"/>
                  </a:lnTo>
                  <a:close/>
                </a:path>
              </a:pathLst>
            </a:custGeom>
            <a:ln w="3175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760718" y="3206750"/>
            <a:ext cx="1144270" cy="1143000"/>
            <a:chOff x="6760718" y="3206750"/>
            <a:chExt cx="1144270" cy="1143000"/>
          </a:xfrm>
        </p:grpSpPr>
        <p:sp>
          <p:nvSpPr>
            <p:cNvPr id="12" name="object 12"/>
            <p:cNvSpPr/>
            <p:nvPr/>
          </p:nvSpPr>
          <p:spPr>
            <a:xfrm>
              <a:off x="6792468" y="3238500"/>
              <a:ext cx="1080515" cy="1078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6593" y="3222625"/>
              <a:ext cx="1112520" cy="1111250"/>
            </a:xfrm>
            <a:custGeom>
              <a:avLst/>
              <a:gdLst/>
              <a:ahLst/>
              <a:cxnLst/>
              <a:rect l="l" t="t" r="r" b="b"/>
              <a:pathLst>
                <a:path w="1112520" h="1111250">
                  <a:moveTo>
                    <a:pt x="556386" y="0"/>
                  </a:moveTo>
                  <a:lnTo>
                    <a:pt x="613155" y="2794"/>
                  </a:lnTo>
                  <a:lnTo>
                    <a:pt x="668274" y="11429"/>
                  </a:lnTo>
                  <a:lnTo>
                    <a:pt x="721867" y="24891"/>
                  </a:lnTo>
                  <a:lnTo>
                    <a:pt x="772922" y="43687"/>
                  </a:lnTo>
                  <a:lnTo>
                    <a:pt x="821562" y="66928"/>
                  </a:lnTo>
                  <a:lnTo>
                    <a:pt x="867409" y="94741"/>
                  </a:lnTo>
                  <a:lnTo>
                    <a:pt x="910208" y="127000"/>
                  </a:lnTo>
                  <a:lnTo>
                    <a:pt x="949451" y="162560"/>
                  </a:lnTo>
                  <a:lnTo>
                    <a:pt x="985392" y="202184"/>
                  </a:lnTo>
                  <a:lnTo>
                    <a:pt x="1017651" y="245110"/>
                  </a:lnTo>
                  <a:lnTo>
                    <a:pt x="1045463" y="290829"/>
                  </a:lnTo>
                  <a:lnTo>
                    <a:pt x="1068704" y="339471"/>
                  </a:lnTo>
                  <a:lnTo>
                    <a:pt x="1087501" y="390525"/>
                  </a:lnTo>
                  <a:lnTo>
                    <a:pt x="1100962" y="443738"/>
                  </a:lnTo>
                  <a:lnTo>
                    <a:pt x="1109599" y="498856"/>
                  </a:lnTo>
                  <a:lnTo>
                    <a:pt x="1112520" y="555625"/>
                  </a:lnTo>
                  <a:lnTo>
                    <a:pt x="1109599" y="612394"/>
                  </a:lnTo>
                  <a:lnTo>
                    <a:pt x="1100962" y="667512"/>
                  </a:lnTo>
                  <a:lnTo>
                    <a:pt x="1087501" y="720725"/>
                  </a:lnTo>
                  <a:lnTo>
                    <a:pt x="1068704" y="771779"/>
                  </a:lnTo>
                  <a:lnTo>
                    <a:pt x="1045463" y="820419"/>
                  </a:lnTo>
                  <a:lnTo>
                    <a:pt x="1017651" y="866139"/>
                  </a:lnTo>
                  <a:lnTo>
                    <a:pt x="985392" y="909066"/>
                  </a:lnTo>
                  <a:lnTo>
                    <a:pt x="949451" y="948308"/>
                  </a:lnTo>
                  <a:lnTo>
                    <a:pt x="910208" y="984250"/>
                  </a:lnTo>
                  <a:lnTo>
                    <a:pt x="867282" y="1016126"/>
                  </a:lnTo>
                  <a:lnTo>
                    <a:pt x="821562" y="1043813"/>
                  </a:lnTo>
                  <a:lnTo>
                    <a:pt x="772922" y="1067181"/>
                  </a:lnTo>
                  <a:lnTo>
                    <a:pt x="721867" y="1085977"/>
                  </a:lnTo>
                  <a:lnTo>
                    <a:pt x="668274" y="1099439"/>
                  </a:lnTo>
                  <a:lnTo>
                    <a:pt x="613155" y="1108075"/>
                  </a:lnTo>
                  <a:lnTo>
                    <a:pt x="556386" y="1110869"/>
                  </a:lnTo>
                  <a:lnTo>
                    <a:pt x="499617" y="1108075"/>
                  </a:lnTo>
                  <a:lnTo>
                    <a:pt x="444500" y="1099439"/>
                  </a:lnTo>
                  <a:lnTo>
                    <a:pt x="391032" y="1085977"/>
                  </a:lnTo>
                  <a:lnTo>
                    <a:pt x="339851" y="1067181"/>
                  </a:lnTo>
                  <a:lnTo>
                    <a:pt x="291337" y="1043813"/>
                  </a:lnTo>
                  <a:lnTo>
                    <a:pt x="245490" y="1016126"/>
                  </a:lnTo>
                  <a:lnTo>
                    <a:pt x="202691" y="984250"/>
                  </a:lnTo>
                  <a:lnTo>
                    <a:pt x="163067" y="948308"/>
                  </a:lnTo>
                  <a:lnTo>
                    <a:pt x="127000" y="909066"/>
                  </a:lnTo>
                  <a:lnTo>
                    <a:pt x="95250" y="866139"/>
                  </a:lnTo>
                  <a:lnTo>
                    <a:pt x="67055" y="820419"/>
                  </a:lnTo>
                  <a:lnTo>
                    <a:pt x="43687" y="771779"/>
                  </a:lnTo>
                  <a:lnTo>
                    <a:pt x="24891" y="720725"/>
                  </a:lnTo>
                  <a:lnTo>
                    <a:pt x="11429" y="667512"/>
                  </a:lnTo>
                  <a:lnTo>
                    <a:pt x="2793" y="612394"/>
                  </a:lnTo>
                  <a:lnTo>
                    <a:pt x="0" y="555625"/>
                  </a:lnTo>
                  <a:lnTo>
                    <a:pt x="2793" y="498856"/>
                  </a:lnTo>
                  <a:lnTo>
                    <a:pt x="11429" y="443738"/>
                  </a:lnTo>
                  <a:lnTo>
                    <a:pt x="24891" y="390525"/>
                  </a:lnTo>
                  <a:lnTo>
                    <a:pt x="43687" y="339471"/>
                  </a:lnTo>
                  <a:lnTo>
                    <a:pt x="67055" y="290829"/>
                  </a:lnTo>
                  <a:lnTo>
                    <a:pt x="95250" y="245110"/>
                  </a:lnTo>
                  <a:lnTo>
                    <a:pt x="127000" y="202184"/>
                  </a:lnTo>
                  <a:lnTo>
                    <a:pt x="163067" y="162560"/>
                  </a:lnTo>
                  <a:lnTo>
                    <a:pt x="202691" y="127000"/>
                  </a:lnTo>
                  <a:lnTo>
                    <a:pt x="245490" y="94741"/>
                  </a:lnTo>
                  <a:lnTo>
                    <a:pt x="291337" y="66928"/>
                  </a:lnTo>
                  <a:lnTo>
                    <a:pt x="339851" y="43687"/>
                  </a:lnTo>
                  <a:lnTo>
                    <a:pt x="391032" y="24891"/>
                  </a:lnTo>
                  <a:lnTo>
                    <a:pt x="444500" y="11429"/>
                  </a:lnTo>
                  <a:lnTo>
                    <a:pt x="499617" y="2794"/>
                  </a:lnTo>
                  <a:lnTo>
                    <a:pt x="556386" y="0"/>
                  </a:lnTo>
                  <a:close/>
                </a:path>
              </a:pathLst>
            </a:custGeom>
            <a:ln w="31750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99616" y="3206750"/>
            <a:ext cx="1085215" cy="1143000"/>
            <a:chOff x="1199616" y="3206750"/>
            <a:chExt cx="1085215" cy="1143000"/>
          </a:xfrm>
        </p:grpSpPr>
        <p:sp>
          <p:nvSpPr>
            <p:cNvPr id="15" name="object 15"/>
            <p:cNvSpPr/>
            <p:nvPr/>
          </p:nvSpPr>
          <p:spPr>
            <a:xfrm>
              <a:off x="1231392" y="3238500"/>
              <a:ext cx="1021068" cy="1078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5491" y="3222625"/>
              <a:ext cx="1053465" cy="1111250"/>
            </a:xfrm>
            <a:custGeom>
              <a:avLst/>
              <a:gdLst/>
              <a:ahLst/>
              <a:cxnLst/>
              <a:rect l="l" t="t" r="r" b="b"/>
              <a:pathLst>
                <a:path w="1053464" h="1111250">
                  <a:moveTo>
                    <a:pt x="526694" y="0"/>
                  </a:moveTo>
                  <a:lnTo>
                    <a:pt x="580415" y="2794"/>
                  </a:lnTo>
                  <a:lnTo>
                    <a:pt x="632866" y="11429"/>
                  </a:lnTo>
                  <a:lnTo>
                    <a:pt x="683285" y="25019"/>
                  </a:lnTo>
                  <a:lnTo>
                    <a:pt x="731545" y="43814"/>
                  </a:lnTo>
                  <a:lnTo>
                    <a:pt x="777900" y="67183"/>
                  </a:lnTo>
                  <a:lnTo>
                    <a:pt x="821334" y="94996"/>
                  </a:lnTo>
                  <a:lnTo>
                    <a:pt x="861720" y="127380"/>
                  </a:lnTo>
                  <a:lnTo>
                    <a:pt x="898931" y="162940"/>
                  </a:lnTo>
                  <a:lnTo>
                    <a:pt x="932967" y="202564"/>
                  </a:lnTo>
                  <a:lnTo>
                    <a:pt x="963066" y="245363"/>
                  </a:lnTo>
                  <a:lnTo>
                    <a:pt x="989609" y="291211"/>
                  </a:lnTo>
                  <a:lnTo>
                    <a:pt x="1011707" y="339851"/>
                  </a:lnTo>
                  <a:lnTo>
                    <a:pt x="1029233" y="390779"/>
                  </a:lnTo>
                  <a:lnTo>
                    <a:pt x="1042314" y="443864"/>
                  </a:lnTo>
                  <a:lnTo>
                    <a:pt x="1050061" y="498982"/>
                  </a:lnTo>
                  <a:lnTo>
                    <a:pt x="1052982" y="555625"/>
                  </a:lnTo>
                  <a:lnTo>
                    <a:pt x="1050061" y="612267"/>
                  </a:lnTo>
                  <a:lnTo>
                    <a:pt x="1042314" y="667385"/>
                  </a:lnTo>
                  <a:lnTo>
                    <a:pt x="1029233" y="720470"/>
                  </a:lnTo>
                  <a:lnTo>
                    <a:pt x="1011707" y="771398"/>
                  </a:lnTo>
                  <a:lnTo>
                    <a:pt x="989609" y="820038"/>
                  </a:lnTo>
                  <a:lnTo>
                    <a:pt x="963066" y="865886"/>
                  </a:lnTo>
                  <a:lnTo>
                    <a:pt x="932840" y="908685"/>
                  </a:lnTo>
                  <a:lnTo>
                    <a:pt x="898931" y="947927"/>
                  </a:lnTo>
                  <a:lnTo>
                    <a:pt x="861720" y="983869"/>
                  </a:lnTo>
                  <a:lnTo>
                    <a:pt x="821207" y="1015873"/>
                  </a:lnTo>
                  <a:lnTo>
                    <a:pt x="777900" y="1043686"/>
                  </a:lnTo>
                  <a:lnTo>
                    <a:pt x="731545" y="1067054"/>
                  </a:lnTo>
                  <a:lnTo>
                    <a:pt x="683285" y="1085850"/>
                  </a:lnTo>
                  <a:lnTo>
                    <a:pt x="632866" y="1099439"/>
                  </a:lnTo>
                  <a:lnTo>
                    <a:pt x="580415" y="1107948"/>
                  </a:lnTo>
                  <a:lnTo>
                    <a:pt x="526694" y="1110869"/>
                  </a:lnTo>
                  <a:lnTo>
                    <a:pt x="472592" y="1107948"/>
                  </a:lnTo>
                  <a:lnTo>
                    <a:pt x="420522" y="1099439"/>
                  </a:lnTo>
                  <a:lnTo>
                    <a:pt x="369722" y="1085850"/>
                  </a:lnTo>
                  <a:lnTo>
                    <a:pt x="321335" y="1067054"/>
                  </a:lnTo>
                  <a:lnTo>
                    <a:pt x="275107" y="1043686"/>
                  </a:lnTo>
                  <a:lnTo>
                    <a:pt x="231673" y="1015873"/>
                  </a:lnTo>
                  <a:lnTo>
                    <a:pt x="191160" y="983869"/>
                  </a:lnTo>
                  <a:lnTo>
                    <a:pt x="153949" y="947927"/>
                  </a:lnTo>
                  <a:lnTo>
                    <a:pt x="120040" y="908685"/>
                  </a:lnTo>
                  <a:lnTo>
                    <a:pt x="89814" y="865886"/>
                  </a:lnTo>
                  <a:lnTo>
                    <a:pt x="63271" y="820038"/>
                  </a:lnTo>
                  <a:lnTo>
                    <a:pt x="41211" y="771398"/>
                  </a:lnTo>
                  <a:lnTo>
                    <a:pt x="23672" y="720470"/>
                  </a:lnTo>
                  <a:lnTo>
                    <a:pt x="10617" y="667385"/>
                  </a:lnTo>
                  <a:lnTo>
                    <a:pt x="2857" y="612267"/>
                  </a:lnTo>
                  <a:lnTo>
                    <a:pt x="0" y="555625"/>
                  </a:lnTo>
                  <a:lnTo>
                    <a:pt x="2857" y="498982"/>
                  </a:lnTo>
                  <a:lnTo>
                    <a:pt x="10617" y="443864"/>
                  </a:lnTo>
                  <a:lnTo>
                    <a:pt x="23672" y="390779"/>
                  </a:lnTo>
                  <a:lnTo>
                    <a:pt x="41211" y="339851"/>
                  </a:lnTo>
                  <a:lnTo>
                    <a:pt x="63271" y="291211"/>
                  </a:lnTo>
                  <a:lnTo>
                    <a:pt x="89814" y="245363"/>
                  </a:lnTo>
                  <a:lnTo>
                    <a:pt x="120040" y="202564"/>
                  </a:lnTo>
                  <a:lnTo>
                    <a:pt x="153949" y="162940"/>
                  </a:lnTo>
                  <a:lnTo>
                    <a:pt x="191160" y="127380"/>
                  </a:lnTo>
                  <a:lnTo>
                    <a:pt x="231673" y="94996"/>
                  </a:lnTo>
                  <a:lnTo>
                    <a:pt x="275107" y="67183"/>
                  </a:lnTo>
                  <a:lnTo>
                    <a:pt x="321335" y="43814"/>
                  </a:lnTo>
                  <a:lnTo>
                    <a:pt x="369722" y="25019"/>
                  </a:lnTo>
                  <a:lnTo>
                    <a:pt x="420522" y="11429"/>
                  </a:lnTo>
                  <a:lnTo>
                    <a:pt x="472592" y="2794"/>
                  </a:lnTo>
                  <a:lnTo>
                    <a:pt x="526694" y="0"/>
                  </a:lnTo>
                  <a:close/>
                </a:path>
              </a:pathLst>
            </a:custGeom>
            <a:ln w="317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65447" y="2481072"/>
            <a:ext cx="1301750" cy="360045"/>
            <a:chOff x="3965447" y="2481072"/>
            <a:chExt cx="1301750" cy="360045"/>
          </a:xfrm>
        </p:grpSpPr>
        <p:sp>
          <p:nvSpPr>
            <p:cNvPr id="18" name="object 18"/>
            <p:cNvSpPr/>
            <p:nvPr/>
          </p:nvSpPr>
          <p:spPr>
            <a:xfrm>
              <a:off x="3965447" y="2508504"/>
              <a:ext cx="1301750" cy="332740"/>
            </a:xfrm>
            <a:custGeom>
              <a:avLst/>
              <a:gdLst/>
              <a:ahLst/>
              <a:cxnLst/>
              <a:rect l="l" t="t" r="r" b="b"/>
              <a:pathLst>
                <a:path w="1301750" h="332739">
                  <a:moveTo>
                    <a:pt x="1246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2"/>
                  </a:lnTo>
                  <a:lnTo>
                    <a:pt x="0" y="276860"/>
                  </a:lnTo>
                  <a:lnTo>
                    <a:pt x="4347" y="298424"/>
                  </a:lnTo>
                  <a:lnTo>
                    <a:pt x="16208" y="316023"/>
                  </a:lnTo>
                  <a:lnTo>
                    <a:pt x="33807" y="327884"/>
                  </a:lnTo>
                  <a:lnTo>
                    <a:pt x="55372" y="332232"/>
                  </a:lnTo>
                  <a:lnTo>
                    <a:pt x="1246124" y="332232"/>
                  </a:lnTo>
                  <a:lnTo>
                    <a:pt x="1267688" y="327884"/>
                  </a:lnTo>
                  <a:lnTo>
                    <a:pt x="1285287" y="316023"/>
                  </a:lnTo>
                  <a:lnTo>
                    <a:pt x="1297148" y="298424"/>
                  </a:lnTo>
                  <a:lnTo>
                    <a:pt x="1301496" y="276860"/>
                  </a:lnTo>
                  <a:lnTo>
                    <a:pt x="1301496" y="55372"/>
                  </a:lnTo>
                  <a:lnTo>
                    <a:pt x="1297148" y="33807"/>
                  </a:lnTo>
                  <a:lnTo>
                    <a:pt x="1285287" y="16208"/>
                  </a:lnTo>
                  <a:lnTo>
                    <a:pt x="1267688" y="4347"/>
                  </a:lnTo>
                  <a:lnTo>
                    <a:pt x="1246124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5447" y="2481072"/>
              <a:ext cx="1301750" cy="332740"/>
            </a:xfrm>
            <a:custGeom>
              <a:avLst/>
              <a:gdLst/>
              <a:ahLst/>
              <a:cxnLst/>
              <a:rect l="l" t="t" r="r" b="b"/>
              <a:pathLst>
                <a:path w="1301750" h="332739">
                  <a:moveTo>
                    <a:pt x="1246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2"/>
                  </a:lnTo>
                  <a:lnTo>
                    <a:pt x="0" y="276860"/>
                  </a:lnTo>
                  <a:lnTo>
                    <a:pt x="4347" y="298424"/>
                  </a:lnTo>
                  <a:lnTo>
                    <a:pt x="16208" y="316023"/>
                  </a:lnTo>
                  <a:lnTo>
                    <a:pt x="33807" y="327884"/>
                  </a:lnTo>
                  <a:lnTo>
                    <a:pt x="55372" y="332231"/>
                  </a:lnTo>
                  <a:lnTo>
                    <a:pt x="1246124" y="332231"/>
                  </a:lnTo>
                  <a:lnTo>
                    <a:pt x="1267688" y="327884"/>
                  </a:lnTo>
                  <a:lnTo>
                    <a:pt x="1285287" y="316023"/>
                  </a:lnTo>
                  <a:lnTo>
                    <a:pt x="1297148" y="298424"/>
                  </a:lnTo>
                  <a:lnTo>
                    <a:pt x="1301496" y="276860"/>
                  </a:lnTo>
                  <a:lnTo>
                    <a:pt x="1301496" y="55372"/>
                  </a:lnTo>
                  <a:lnTo>
                    <a:pt x="1297148" y="33807"/>
                  </a:lnTo>
                  <a:lnTo>
                    <a:pt x="1285287" y="16208"/>
                  </a:lnTo>
                  <a:lnTo>
                    <a:pt x="1267688" y="4347"/>
                  </a:lnTo>
                  <a:lnTo>
                    <a:pt x="124612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15459" y="2451303"/>
            <a:ext cx="60071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Rehberlik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Hiz</a:t>
            </a:r>
            <a:r>
              <a:rPr sz="1050" b="1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etleri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65447" y="4242815"/>
            <a:ext cx="1301750" cy="513715"/>
            <a:chOff x="3965447" y="4242815"/>
            <a:chExt cx="1301750" cy="513715"/>
          </a:xfrm>
        </p:grpSpPr>
        <p:sp>
          <p:nvSpPr>
            <p:cNvPr id="22" name="object 22"/>
            <p:cNvSpPr/>
            <p:nvPr/>
          </p:nvSpPr>
          <p:spPr>
            <a:xfrm>
              <a:off x="3965447" y="4279391"/>
              <a:ext cx="1301750" cy="477520"/>
            </a:xfrm>
            <a:custGeom>
              <a:avLst/>
              <a:gdLst/>
              <a:ahLst/>
              <a:cxnLst/>
              <a:rect l="l" t="t" r="r" b="b"/>
              <a:pathLst>
                <a:path w="1301750" h="477520">
                  <a:moveTo>
                    <a:pt x="1221993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1" y="477011"/>
                  </a:lnTo>
                  <a:lnTo>
                    <a:pt x="1221993" y="477011"/>
                  </a:lnTo>
                  <a:lnTo>
                    <a:pt x="1252954" y="470769"/>
                  </a:lnTo>
                  <a:lnTo>
                    <a:pt x="1278223" y="453739"/>
                  </a:lnTo>
                  <a:lnTo>
                    <a:pt x="1295253" y="428470"/>
                  </a:lnTo>
                  <a:lnTo>
                    <a:pt x="1301496" y="397509"/>
                  </a:lnTo>
                  <a:lnTo>
                    <a:pt x="1301496" y="79501"/>
                  </a:lnTo>
                  <a:lnTo>
                    <a:pt x="1295253" y="48541"/>
                  </a:lnTo>
                  <a:lnTo>
                    <a:pt x="1278223" y="23272"/>
                  </a:lnTo>
                  <a:lnTo>
                    <a:pt x="1252954" y="6242"/>
                  </a:lnTo>
                  <a:lnTo>
                    <a:pt x="1221993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5447" y="4242815"/>
              <a:ext cx="1301750" cy="475615"/>
            </a:xfrm>
            <a:custGeom>
              <a:avLst/>
              <a:gdLst/>
              <a:ahLst/>
              <a:cxnLst/>
              <a:rect l="l" t="t" r="r" b="b"/>
              <a:pathLst>
                <a:path w="1301750" h="475614">
                  <a:moveTo>
                    <a:pt x="1222248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7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7"/>
                  </a:lnTo>
                  <a:lnTo>
                    <a:pt x="1222248" y="475487"/>
                  </a:lnTo>
                  <a:lnTo>
                    <a:pt x="1253114" y="469266"/>
                  </a:lnTo>
                  <a:lnTo>
                    <a:pt x="1278302" y="452294"/>
                  </a:lnTo>
                  <a:lnTo>
                    <a:pt x="1295274" y="427106"/>
                  </a:lnTo>
                  <a:lnTo>
                    <a:pt x="1301496" y="396239"/>
                  </a:lnTo>
                  <a:lnTo>
                    <a:pt x="1301496" y="79247"/>
                  </a:lnTo>
                  <a:lnTo>
                    <a:pt x="1295274" y="48381"/>
                  </a:lnTo>
                  <a:lnTo>
                    <a:pt x="1278302" y="23193"/>
                  </a:lnTo>
                  <a:lnTo>
                    <a:pt x="1253114" y="6221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23435" y="4245990"/>
            <a:ext cx="9842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FFFFFF"/>
                </a:solidFill>
                <a:latin typeface="Arial"/>
                <a:cs typeface="Arial"/>
              </a:rPr>
              <a:t>KARİYER 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GELİŞİM  </a:t>
            </a:r>
            <a:r>
              <a:rPr sz="1050" b="1" spc="-110" dirty="0">
                <a:solidFill>
                  <a:srgbClr val="FFFFFF"/>
                </a:solidFill>
                <a:latin typeface="Arial"/>
                <a:cs typeface="Arial"/>
              </a:rPr>
              <a:t>ALANI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28460" y="4253483"/>
            <a:ext cx="1301750" cy="495300"/>
          </a:xfrm>
          <a:custGeom>
            <a:avLst/>
            <a:gdLst/>
            <a:ahLst/>
            <a:cxnLst/>
            <a:rect l="l" t="t" r="r" b="b"/>
            <a:pathLst>
              <a:path w="1301750" h="495300">
                <a:moveTo>
                  <a:pt x="1301496" y="76454"/>
                </a:moveTo>
                <a:lnTo>
                  <a:pt x="1295476" y="46723"/>
                </a:lnTo>
                <a:lnTo>
                  <a:pt x="1279080" y="22415"/>
                </a:lnTo>
                <a:lnTo>
                  <a:pt x="1254772" y="6019"/>
                </a:lnTo>
                <a:lnTo>
                  <a:pt x="1225042" y="0"/>
                </a:lnTo>
                <a:lnTo>
                  <a:pt x="76454" y="0"/>
                </a:lnTo>
                <a:lnTo>
                  <a:pt x="46710" y="6019"/>
                </a:lnTo>
                <a:lnTo>
                  <a:pt x="22402" y="22415"/>
                </a:lnTo>
                <a:lnTo>
                  <a:pt x="6007" y="46723"/>
                </a:lnTo>
                <a:lnTo>
                  <a:pt x="0" y="76454"/>
                </a:lnTo>
                <a:lnTo>
                  <a:pt x="0" y="113030"/>
                </a:lnTo>
                <a:lnTo>
                  <a:pt x="0" y="382270"/>
                </a:lnTo>
                <a:lnTo>
                  <a:pt x="0" y="418846"/>
                </a:lnTo>
                <a:lnTo>
                  <a:pt x="6007" y="448589"/>
                </a:lnTo>
                <a:lnTo>
                  <a:pt x="22402" y="472884"/>
                </a:lnTo>
                <a:lnTo>
                  <a:pt x="46710" y="489292"/>
                </a:lnTo>
                <a:lnTo>
                  <a:pt x="76454" y="495300"/>
                </a:lnTo>
                <a:lnTo>
                  <a:pt x="1225042" y="495300"/>
                </a:lnTo>
                <a:lnTo>
                  <a:pt x="1254772" y="489292"/>
                </a:lnTo>
                <a:lnTo>
                  <a:pt x="1279080" y="472884"/>
                </a:lnTo>
                <a:lnTo>
                  <a:pt x="1295476" y="448589"/>
                </a:lnTo>
                <a:lnTo>
                  <a:pt x="1301496" y="418846"/>
                </a:lnTo>
                <a:lnTo>
                  <a:pt x="1301496" y="382270"/>
                </a:lnTo>
                <a:lnTo>
                  <a:pt x="1301496" y="113030"/>
                </a:lnTo>
                <a:lnTo>
                  <a:pt x="1301496" y="76454"/>
                </a:lnTo>
                <a:close/>
              </a:path>
            </a:pathLst>
          </a:custGeom>
          <a:solidFill>
            <a:srgbClr val="604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31330" y="4277614"/>
            <a:ext cx="109728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5"/>
              </a:spcBef>
            </a:pPr>
            <a:r>
              <a:rPr sz="1050" b="1" spc="-160" dirty="0">
                <a:solidFill>
                  <a:srgbClr val="FFFFFF"/>
                </a:solidFill>
                <a:latin typeface="Arial"/>
                <a:cs typeface="Arial"/>
              </a:rPr>
              <a:t>SOSYAL </a:t>
            </a:r>
            <a:r>
              <a:rPr sz="1050" b="1" spc="-130" dirty="0">
                <a:solidFill>
                  <a:srgbClr val="FFFFFF"/>
                </a:solidFill>
                <a:latin typeface="Arial"/>
                <a:cs typeface="Arial"/>
              </a:rPr>
              <a:t>DUYGUSAL  </a:t>
            </a:r>
            <a:r>
              <a:rPr sz="1050" b="1" spc="-110" dirty="0">
                <a:solidFill>
                  <a:srgbClr val="FFFFFF"/>
                </a:solidFill>
                <a:latin typeface="Arial"/>
                <a:cs typeface="Arial"/>
              </a:rPr>
              <a:t>GELİŞİM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06424" y="4244340"/>
            <a:ext cx="1301750" cy="471170"/>
            <a:chOff x="1106424" y="4244340"/>
            <a:chExt cx="1301750" cy="471170"/>
          </a:xfrm>
        </p:grpSpPr>
        <p:sp>
          <p:nvSpPr>
            <p:cNvPr id="28" name="object 28"/>
            <p:cNvSpPr/>
            <p:nvPr/>
          </p:nvSpPr>
          <p:spPr>
            <a:xfrm>
              <a:off x="1106424" y="4279392"/>
              <a:ext cx="1301750" cy="436245"/>
            </a:xfrm>
            <a:custGeom>
              <a:avLst/>
              <a:gdLst/>
              <a:ahLst/>
              <a:cxnLst/>
              <a:rect l="l" t="t" r="r" b="b"/>
              <a:pathLst>
                <a:path w="1301750" h="436245">
                  <a:moveTo>
                    <a:pt x="1228852" y="0"/>
                  </a:moveTo>
                  <a:lnTo>
                    <a:pt x="72643" y="0"/>
                  </a:lnTo>
                  <a:lnTo>
                    <a:pt x="44368" y="5707"/>
                  </a:lnTo>
                  <a:lnTo>
                    <a:pt x="21277" y="21272"/>
                  </a:lnTo>
                  <a:lnTo>
                    <a:pt x="5708" y="44362"/>
                  </a:lnTo>
                  <a:lnTo>
                    <a:pt x="0" y="72643"/>
                  </a:lnTo>
                  <a:lnTo>
                    <a:pt x="0" y="363219"/>
                  </a:lnTo>
                  <a:lnTo>
                    <a:pt x="5708" y="391501"/>
                  </a:lnTo>
                  <a:lnTo>
                    <a:pt x="21277" y="414591"/>
                  </a:lnTo>
                  <a:lnTo>
                    <a:pt x="44368" y="430156"/>
                  </a:lnTo>
                  <a:lnTo>
                    <a:pt x="72643" y="435863"/>
                  </a:lnTo>
                  <a:lnTo>
                    <a:pt x="1228852" y="435863"/>
                  </a:lnTo>
                  <a:lnTo>
                    <a:pt x="1257133" y="430156"/>
                  </a:lnTo>
                  <a:lnTo>
                    <a:pt x="1280223" y="414591"/>
                  </a:lnTo>
                  <a:lnTo>
                    <a:pt x="1295788" y="391501"/>
                  </a:lnTo>
                  <a:lnTo>
                    <a:pt x="1301495" y="363219"/>
                  </a:lnTo>
                  <a:lnTo>
                    <a:pt x="1301495" y="72643"/>
                  </a:lnTo>
                  <a:lnTo>
                    <a:pt x="1295788" y="44362"/>
                  </a:lnTo>
                  <a:lnTo>
                    <a:pt x="1280223" y="21272"/>
                  </a:lnTo>
                  <a:lnTo>
                    <a:pt x="1257133" y="5707"/>
                  </a:lnTo>
                  <a:lnTo>
                    <a:pt x="1228852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6424" y="4244340"/>
              <a:ext cx="1301750" cy="436245"/>
            </a:xfrm>
            <a:custGeom>
              <a:avLst/>
              <a:gdLst/>
              <a:ahLst/>
              <a:cxnLst/>
              <a:rect l="l" t="t" r="r" b="b"/>
              <a:pathLst>
                <a:path w="1301750" h="436245">
                  <a:moveTo>
                    <a:pt x="1228852" y="0"/>
                  </a:moveTo>
                  <a:lnTo>
                    <a:pt x="72643" y="0"/>
                  </a:lnTo>
                  <a:lnTo>
                    <a:pt x="44368" y="5707"/>
                  </a:lnTo>
                  <a:lnTo>
                    <a:pt x="21277" y="21272"/>
                  </a:lnTo>
                  <a:lnTo>
                    <a:pt x="5708" y="44362"/>
                  </a:lnTo>
                  <a:lnTo>
                    <a:pt x="0" y="72643"/>
                  </a:lnTo>
                  <a:lnTo>
                    <a:pt x="0" y="363220"/>
                  </a:lnTo>
                  <a:lnTo>
                    <a:pt x="5708" y="391501"/>
                  </a:lnTo>
                  <a:lnTo>
                    <a:pt x="21277" y="414591"/>
                  </a:lnTo>
                  <a:lnTo>
                    <a:pt x="44368" y="430156"/>
                  </a:lnTo>
                  <a:lnTo>
                    <a:pt x="72643" y="435864"/>
                  </a:lnTo>
                  <a:lnTo>
                    <a:pt x="1228852" y="435864"/>
                  </a:lnTo>
                  <a:lnTo>
                    <a:pt x="1257133" y="430156"/>
                  </a:lnTo>
                  <a:lnTo>
                    <a:pt x="1280223" y="414591"/>
                  </a:lnTo>
                  <a:lnTo>
                    <a:pt x="1295788" y="391501"/>
                  </a:lnTo>
                  <a:lnTo>
                    <a:pt x="1301495" y="363220"/>
                  </a:lnTo>
                  <a:lnTo>
                    <a:pt x="1301495" y="72643"/>
                  </a:lnTo>
                  <a:lnTo>
                    <a:pt x="1295788" y="44362"/>
                  </a:lnTo>
                  <a:lnTo>
                    <a:pt x="1280223" y="21272"/>
                  </a:lnTo>
                  <a:lnTo>
                    <a:pt x="1257133" y="5707"/>
                  </a:lnTo>
                  <a:lnTo>
                    <a:pt x="12288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09497" y="4255770"/>
            <a:ext cx="8966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FFFFFF"/>
                </a:solidFill>
                <a:latin typeface="Arial"/>
                <a:cs typeface="Arial"/>
              </a:rPr>
              <a:t>AKADEMİK  </a:t>
            </a:r>
            <a:r>
              <a:rPr sz="1100" b="1" spc="-110" dirty="0">
                <a:solidFill>
                  <a:srgbClr val="FFFFFF"/>
                </a:solidFill>
                <a:latin typeface="Arial"/>
                <a:cs typeface="Arial"/>
              </a:rPr>
              <a:t>GELİŞİM</a:t>
            </a:r>
            <a:r>
              <a:rPr sz="11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FFFFFF"/>
                </a:solidFill>
                <a:latin typeface="Arial"/>
                <a:cs typeface="Arial"/>
              </a:rPr>
              <a:t>ALANI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70126" y="2975610"/>
            <a:ext cx="5581650" cy="0"/>
          </a:xfrm>
          <a:custGeom>
            <a:avLst/>
            <a:gdLst/>
            <a:ahLst/>
            <a:cxnLst/>
            <a:rect l="l" t="t" r="r" b="b"/>
            <a:pathLst>
              <a:path w="5581650">
                <a:moveTo>
                  <a:pt x="0" y="0"/>
                </a:moveTo>
                <a:lnTo>
                  <a:pt x="5581650" y="0"/>
                </a:lnTo>
              </a:path>
            </a:pathLst>
          </a:custGeom>
          <a:ln w="222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-4762" y="0"/>
            <a:ext cx="9153525" cy="1393190"/>
            <a:chOff x="-4762" y="0"/>
            <a:chExt cx="9153525" cy="1393190"/>
          </a:xfrm>
        </p:grpSpPr>
        <p:sp>
          <p:nvSpPr>
            <p:cNvPr id="33" name="object 33"/>
            <p:cNvSpPr/>
            <p:nvPr/>
          </p:nvSpPr>
          <p:spPr>
            <a:xfrm>
              <a:off x="0" y="1325880"/>
              <a:ext cx="9144000" cy="624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0"/>
              <a:ext cx="9144000" cy="1325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0"/>
              <a:ext cx="9144000" cy="1325880"/>
            </a:xfrm>
            <a:custGeom>
              <a:avLst/>
              <a:gdLst/>
              <a:ahLst/>
              <a:cxnLst/>
              <a:rect l="l" t="t" r="r" b="b"/>
              <a:pathLst>
                <a:path w="9144000" h="1325880">
                  <a:moveTo>
                    <a:pt x="0" y="0"/>
                  </a:moveTo>
                  <a:lnTo>
                    <a:pt x="9144000" y="0"/>
                  </a:lnTo>
                  <a:lnTo>
                    <a:pt x="9144000" y="1325879"/>
                  </a:lnTo>
                  <a:lnTo>
                    <a:pt x="0" y="13258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9641" y="265887"/>
            <a:ext cx="8884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Amacına Göre Rehberlik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Çeşitleri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3890" y="5185409"/>
            <a:ext cx="3263265" cy="114300"/>
          </a:xfrm>
          <a:custGeom>
            <a:avLst/>
            <a:gdLst/>
            <a:ahLst/>
            <a:cxnLst/>
            <a:rect l="l" t="t" r="r" b="b"/>
            <a:pathLst>
              <a:path w="3263265" h="114300">
                <a:moveTo>
                  <a:pt x="3262884" y="0"/>
                </a:moveTo>
                <a:lnTo>
                  <a:pt x="3253942" y="44487"/>
                </a:lnTo>
                <a:lnTo>
                  <a:pt x="3229451" y="80819"/>
                </a:lnTo>
                <a:lnTo>
                  <a:pt x="3192910" y="105316"/>
                </a:lnTo>
                <a:lnTo>
                  <a:pt x="3147821" y="114299"/>
                </a:lnTo>
                <a:lnTo>
                  <a:pt x="1327987" y="114299"/>
                </a:lnTo>
                <a:lnTo>
                  <a:pt x="393477" y="114299"/>
                </a:lnTo>
                <a:lnTo>
                  <a:pt x="49184" y="114299"/>
                </a:lnTo>
                <a:lnTo>
                  <a:pt x="0" y="114299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4946" y="4307585"/>
            <a:ext cx="1702435" cy="114300"/>
          </a:xfrm>
          <a:custGeom>
            <a:avLst/>
            <a:gdLst/>
            <a:ahLst/>
            <a:cxnLst/>
            <a:rect l="l" t="t" r="r" b="b"/>
            <a:pathLst>
              <a:path w="1702434" h="114300">
                <a:moveTo>
                  <a:pt x="0" y="0"/>
                </a:moveTo>
                <a:lnTo>
                  <a:pt x="917700" y="0"/>
                </a:lnTo>
                <a:lnTo>
                  <a:pt x="1388951" y="0"/>
                </a:lnTo>
                <a:lnTo>
                  <a:pt x="1562570" y="0"/>
                </a:lnTo>
                <a:lnTo>
                  <a:pt x="1587373" y="0"/>
                </a:lnTo>
                <a:lnTo>
                  <a:pt x="1632442" y="8983"/>
                </a:lnTo>
                <a:lnTo>
                  <a:pt x="1668938" y="33480"/>
                </a:lnTo>
                <a:lnTo>
                  <a:pt x="1693386" y="69812"/>
                </a:lnTo>
                <a:lnTo>
                  <a:pt x="1702307" y="114300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9317" y="3214877"/>
            <a:ext cx="3298190" cy="113030"/>
          </a:xfrm>
          <a:custGeom>
            <a:avLst/>
            <a:gdLst/>
            <a:ahLst/>
            <a:cxnLst/>
            <a:rect l="l" t="t" r="r" b="b"/>
            <a:pathLst>
              <a:path w="3298190" h="113029">
                <a:moveTo>
                  <a:pt x="3297936" y="0"/>
                </a:moveTo>
                <a:lnTo>
                  <a:pt x="3288994" y="43874"/>
                </a:lnTo>
                <a:lnTo>
                  <a:pt x="3264503" y="79724"/>
                </a:lnTo>
                <a:lnTo>
                  <a:pt x="3227962" y="103905"/>
                </a:lnTo>
                <a:lnTo>
                  <a:pt x="3182874" y="112775"/>
                </a:lnTo>
                <a:lnTo>
                  <a:pt x="1342774" y="112775"/>
                </a:lnTo>
                <a:lnTo>
                  <a:pt x="397859" y="112775"/>
                </a:lnTo>
                <a:lnTo>
                  <a:pt x="49732" y="112775"/>
                </a:lnTo>
                <a:lnTo>
                  <a:pt x="0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4785" y="2347722"/>
            <a:ext cx="2982595" cy="114300"/>
          </a:xfrm>
          <a:custGeom>
            <a:avLst/>
            <a:gdLst/>
            <a:ahLst/>
            <a:cxnLst/>
            <a:rect l="l" t="t" r="r" b="b"/>
            <a:pathLst>
              <a:path w="2982595" h="114300">
                <a:moveTo>
                  <a:pt x="0" y="0"/>
                </a:moveTo>
                <a:lnTo>
                  <a:pt x="1657719" y="0"/>
                </a:lnTo>
                <a:lnTo>
                  <a:pt x="2508980" y="0"/>
                </a:lnTo>
                <a:lnTo>
                  <a:pt x="2822602" y="0"/>
                </a:lnTo>
                <a:lnTo>
                  <a:pt x="2867406" y="0"/>
                </a:lnTo>
                <a:lnTo>
                  <a:pt x="2912494" y="8983"/>
                </a:lnTo>
                <a:lnTo>
                  <a:pt x="2949035" y="33480"/>
                </a:lnTo>
                <a:lnTo>
                  <a:pt x="2973526" y="69812"/>
                </a:lnTo>
                <a:lnTo>
                  <a:pt x="2982467" y="114300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5222" y="4194809"/>
            <a:ext cx="5872480" cy="113030"/>
          </a:xfrm>
          <a:custGeom>
            <a:avLst/>
            <a:gdLst/>
            <a:ahLst/>
            <a:cxnLst/>
            <a:rect l="l" t="t" r="r" b="b"/>
            <a:pathLst>
              <a:path w="5872480" h="113029">
                <a:moveTo>
                  <a:pt x="0" y="0"/>
                </a:moveTo>
                <a:lnTo>
                  <a:pt x="8913" y="43874"/>
                </a:lnTo>
                <a:lnTo>
                  <a:pt x="33210" y="79724"/>
                </a:lnTo>
                <a:lnTo>
                  <a:pt x="69222" y="103905"/>
                </a:lnTo>
                <a:lnTo>
                  <a:pt x="113284" y="112775"/>
                </a:lnTo>
                <a:lnTo>
                  <a:pt x="3442525" y="112775"/>
                </a:lnTo>
                <a:lnTo>
                  <a:pt x="5152136" y="112775"/>
                </a:lnTo>
                <a:lnTo>
                  <a:pt x="5781992" y="112775"/>
                </a:lnTo>
                <a:lnTo>
                  <a:pt x="5871972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222" y="3327653"/>
            <a:ext cx="3091180" cy="113030"/>
          </a:xfrm>
          <a:custGeom>
            <a:avLst/>
            <a:gdLst/>
            <a:ahLst/>
            <a:cxnLst/>
            <a:rect l="l" t="t" r="r" b="b"/>
            <a:pathLst>
              <a:path w="3091179" h="113029">
                <a:moveTo>
                  <a:pt x="3090672" y="0"/>
                </a:moveTo>
                <a:lnTo>
                  <a:pt x="1369369" y="0"/>
                </a:lnTo>
                <a:lnTo>
                  <a:pt x="485457" y="0"/>
                </a:lnTo>
                <a:lnTo>
                  <a:pt x="159805" y="0"/>
                </a:lnTo>
                <a:lnTo>
                  <a:pt x="113284" y="0"/>
                </a:lnTo>
                <a:lnTo>
                  <a:pt x="69222" y="8870"/>
                </a:lnTo>
                <a:lnTo>
                  <a:pt x="33210" y="33051"/>
                </a:lnTo>
                <a:lnTo>
                  <a:pt x="8913" y="68901"/>
                </a:lnTo>
                <a:lnTo>
                  <a:pt x="0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7254" y="2462022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86588"/>
                </a:lnTo>
                <a:lnTo>
                  <a:pt x="0" y="75285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3697" y="3441953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91287"/>
                </a:lnTo>
                <a:lnTo>
                  <a:pt x="0" y="752856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254" y="4421885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71601"/>
                </a:lnTo>
                <a:lnTo>
                  <a:pt x="0" y="752856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636264" y="2074164"/>
            <a:ext cx="1839595" cy="593090"/>
            <a:chOff x="3636264" y="2074164"/>
            <a:chExt cx="1839595" cy="593090"/>
          </a:xfrm>
        </p:grpSpPr>
        <p:sp>
          <p:nvSpPr>
            <p:cNvPr id="12" name="object 12"/>
            <p:cNvSpPr/>
            <p:nvPr/>
          </p:nvSpPr>
          <p:spPr>
            <a:xfrm>
              <a:off x="3639312" y="2119884"/>
              <a:ext cx="1836420" cy="547370"/>
            </a:xfrm>
            <a:custGeom>
              <a:avLst/>
              <a:gdLst/>
              <a:ahLst/>
              <a:cxnLst/>
              <a:rect l="l" t="t" r="r" b="b"/>
              <a:pathLst>
                <a:path w="1836420" h="547369">
                  <a:moveTo>
                    <a:pt x="1723136" y="0"/>
                  </a:moveTo>
                  <a:lnTo>
                    <a:pt x="114935" y="0"/>
                  </a:lnTo>
                  <a:lnTo>
                    <a:pt x="69865" y="8917"/>
                  </a:lnTo>
                  <a:lnTo>
                    <a:pt x="33369" y="33242"/>
                  </a:lnTo>
                  <a:lnTo>
                    <a:pt x="8921" y="69330"/>
                  </a:lnTo>
                  <a:lnTo>
                    <a:pt x="0" y="113537"/>
                  </a:lnTo>
                  <a:lnTo>
                    <a:pt x="0" y="433577"/>
                  </a:lnTo>
                  <a:lnTo>
                    <a:pt x="8921" y="477785"/>
                  </a:lnTo>
                  <a:lnTo>
                    <a:pt x="33369" y="513873"/>
                  </a:lnTo>
                  <a:lnTo>
                    <a:pt x="69865" y="538198"/>
                  </a:lnTo>
                  <a:lnTo>
                    <a:pt x="114935" y="547115"/>
                  </a:lnTo>
                  <a:lnTo>
                    <a:pt x="1723136" y="547115"/>
                  </a:lnTo>
                  <a:lnTo>
                    <a:pt x="1767250" y="538198"/>
                  </a:lnTo>
                  <a:lnTo>
                    <a:pt x="1803257" y="513873"/>
                  </a:lnTo>
                  <a:lnTo>
                    <a:pt x="1827524" y="477785"/>
                  </a:lnTo>
                  <a:lnTo>
                    <a:pt x="1836420" y="433577"/>
                  </a:lnTo>
                  <a:lnTo>
                    <a:pt x="1836420" y="113537"/>
                  </a:lnTo>
                  <a:lnTo>
                    <a:pt x="1827524" y="69330"/>
                  </a:lnTo>
                  <a:lnTo>
                    <a:pt x="1803257" y="33242"/>
                  </a:lnTo>
                  <a:lnTo>
                    <a:pt x="1767250" y="8917"/>
                  </a:lnTo>
                  <a:lnTo>
                    <a:pt x="1723136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6264" y="2074164"/>
              <a:ext cx="1838325" cy="548640"/>
            </a:xfrm>
            <a:custGeom>
              <a:avLst/>
              <a:gdLst/>
              <a:ahLst/>
              <a:cxnLst/>
              <a:rect l="l" t="t" r="r" b="b"/>
              <a:pathLst>
                <a:path w="1838325" h="548639">
                  <a:moveTo>
                    <a:pt x="1724533" y="0"/>
                  </a:moveTo>
                  <a:lnTo>
                    <a:pt x="115062" y="0"/>
                  </a:lnTo>
                  <a:lnTo>
                    <a:pt x="69973" y="8939"/>
                  </a:lnTo>
                  <a:lnTo>
                    <a:pt x="33432" y="33321"/>
                  </a:lnTo>
                  <a:lnTo>
                    <a:pt x="8941" y="69490"/>
                  </a:lnTo>
                  <a:lnTo>
                    <a:pt x="0" y="113791"/>
                  </a:lnTo>
                  <a:lnTo>
                    <a:pt x="0" y="434848"/>
                  </a:lnTo>
                  <a:lnTo>
                    <a:pt x="8941" y="479149"/>
                  </a:lnTo>
                  <a:lnTo>
                    <a:pt x="33432" y="515318"/>
                  </a:lnTo>
                  <a:lnTo>
                    <a:pt x="69973" y="539700"/>
                  </a:lnTo>
                  <a:lnTo>
                    <a:pt x="115062" y="548639"/>
                  </a:lnTo>
                  <a:lnTo>
                    <a:pt x="1724533" y="548639"/>
                  </a:lnTo>
                  <a:lnTo>
                    <a:pt x="1768667" y="539700"/>
                  </a:lnTo>
                  <a:lnTo>
                    <a:pt x="1804717" y="515318"/>
                  </a:lnTo>
                  <a:lnTo>
                    <a:pt x="1829028" y="479149"/>
                  </a:lnTo>
                  <a:lnTo>
                    <a:pt x="1837944" y="434848"/>
                  </a:lnTo>
                  <a:lnTo>
                    <a:pt x="1837944" y="113791"/>
                  </a:lnTo>
                  <a:lnTo>
                    <a:pt x="1829028" y="69490"/>
                  </a:lnTo>
                  <a:lnTo>
                    <a:pt x="1804717" y="33321"/>
                  </a:lnTo>
                  <a:lnTo>
                    <a:pt x="1768667" y="8939"/>
                  </a:lnTo>
                  <a:lnTo>
                    <a:pt x="172453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39388" y="2185161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8728" y="2146808"/>
            <a:ext cx="90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Verimli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Ders  Çalışma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8645" y="251282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Teknikleri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80303" y="3032760"/>
            <a:ext cx="1938655" cy="628015"/>
            <a:chOff x="5480303" y="3032760"/>
            <a:chExt cx="1938655" cy="628015"/>
          </a:xfrm>
        </p:grpSpPr>
        <p:sp>
          <p:nvSpPr>
            <p:cNvPr id="18" name="object 18"/>
            <p:cNvSpPr/>
            <p:nvPr/>
          </p:nvSpPr>
          <p:spPr>
            <a:xfrm>
              <a:off x="5480303" y="3083052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5" y="35369"/>
                  </a:lnTo>
                  <a:lnTo>
                    <a:pt x="9485" y="73616"/>
                  </a:lnTo>
                  <a:lnTo>
                    <a:pt x="0" y="120269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6"/>
                  </a:lnTo>
                  <a:lnTo>
                    <a:pt x="1818386" y="577596"/>
                  </a:lnTo>
                  <a:lnTo>
                    <a:pt x="1865018" y="568090"/>
                  </a:lnTo>
                  <a:lnTo>
                    <a:pt x="1903221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9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0303" y="3032760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5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5"/>
                  </a:lnTo>
                  <a:lnTo>
                    <a:pt x="1818386" y="577595"/>
                  </a:lnTo>
                  <a:lnTo>
                    <a:pt x="1865018" y="568090"/>
                  </a:lnTo>
                  <a:lnTo>
                    <a:pt x="1903221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28894" y="314109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2786" y="3100832"/>
            <a:ext cx="1155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Ders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Çalışma  Programı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16023" y="3032760"/>
            <a:ext cx="1938655" cy="628015"/>
            <a:chOff x="1716023" y="3032760"/>
            <a:chExt cx="1938655" cy="628015"/>
          </a:xfrm>
        </p:grpSpPr>
        <p:sp>
          <p:nvSpPr>
            <p:cNvPr id="23" name="object 23"/>
            <p:cNvSpPr/>
            <p:nvPr/>
          </p:nvSpPr>
          <p:spPr>
            <a:xfrm>
              <a:off x="1716023" y="3083052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6" y="35369"/>
                  </a:lnTo>
                  <a:lnTo>
                    <a:pt x="9485" y="73616"/>
                  </a:lnTo>
                  <a:lnTo>
                    <a:pt x="0" y="120269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6"/>
                  </a:lnTo>
                  <a:lnTo>
                    <a:pt x="1818386" y="577596"/>
                  </a:lnTo>
                  <a:lnTo>
                    <a:pt x="1865018" y="568090"/>
                  </a:lnTo>
                  <a:lnTo>
                    <a:pt x="1903222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9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16023" y="3032760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6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5"/>
                  </a:lnTo>
                  <a:lnTo>
                    <a:pt x="1818386" y="577595"/>
                  </a:lnTo>
                  <a:lnTo>
                    <a:pt x="1865018" y="568090"/>
                  </a:lnTo>
                  <a:lnTo>
                    <a:pt x="1903222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1029" y="3155441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276" y="3168523"/>
            <a:ext cx="5708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Başarı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28697" y="3381882"/>
            <a:ext cx="704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Durumu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80303" y="3985259"/>
            <a:ext cx="1938655" cy="637540"/>
            <a:chOff x="5480303" y="3985259"/>
            <a:chExt cx="1938655" cy="637540"/>
          </a:xfrm>
        </p:grpSpPr>
        <p:sp>
          <p:nvSpPr>
            <p:cNvPr id="29" name="object 29"/>
            <p:cNvSpPr/>
            <p:nvPr/>
          </p:nvSpPr>
          <p:spPr>
            <a:xfrm>
              <a:off x="5480303" y="4044695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5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5"/>
                  </a:lnTo>
                  <a:lnTo>
                    <a:pt x="1818386" y="577595"/>
                  </a:lnTo>
                  <a:lnTo>
                    <a:pt x="1865018" y="568090"/>
                  </a:lnTo>
                  <a:lnTo>
                    <a:pt x="1903221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31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80303" y="3985259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5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5"/>
                  </a:lnTo>
                  <a:lnTo>
                    <a:pt x="1818386" y="577595"/>
                  </a:lnTo>
                  <a:lnTo>
                    <a:pt x="1865018" y="568090"/>
                  </a:lnTo>
                  <a:lnTo>
                    <a:pt x="1903221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23686" y="4104208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8184" y="3962857"/>
            <a:ext cx="741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Sınav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Ka</a:t>
            </a:r>
            <a:r>
              <a:rPr sz="1600" b="1" spc="-45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ısı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12976" y="4017264"/>
            <a:ext cx="1941830" cy="637540"/>
            <a:chOff x="1712976" y="4017264"/>
            <a:chExt cx="1941830" cy="637540"/>
          </a:xfrm>
        </p:grpSpPr>
        <p:sp>
          <p:nvSpPr>
            <p:cNvPr id="34" name="object 34"/>
            <p:cNvSpPr/>
            <p:nvPr/>
          </p:nvSpPr>
          <p:spPr>
            <a:xfrm>
              <a:off x="1712976" y="4078224"/>
              <a:ext cx="1938655" cy="576580"/>
            </a:xfrm>
            <a:custGeom>
              <a:avLst/>
              <a:gdLst/>
              <a:ahLst/>
              <a:cxnLst/>
              <a:rect l="l" t="t" r="r" b="b"/>
              <a:pathLst>
                <a:path w="1938654" h="576579">
                  <a:moveTo>
                    <a:pt x="1818386" y="0"/>
                  </a:moveTo>
                  <a:lnTo>
                    <a:pt x="120142" y="0"/>
                  </a:lnTo>
                  <a:lnTo>
                    <a:pt x="73509" y="9481"/>
                  </a:lnTo>
                  <a:lnTo>
                    <a:pt x="35306" y="35274"/>
                  </a:lnTo>
                  <a:lnTo>
                    <a:pt x="9485" y="73402"/>
                  </a:lnTo>
                  <a:lnTo>
                    <a:pt x="0" y="119887"/>
                  </a:lnTo>
                  <a:lnTo>
                    <a:pt x="0" y="456183"/>
                  </a:lnTo>
                  <a:lnTo>
                    <a:pt x="9485" y="502669"/>
                  </a:lnTo>
                  <a:lnTo>
                    <a:pt x="35306" y="540797"/>
                  </a:lnTo>
                  <a:lnTo>
                    <a:pt x="73509" y="566590"/>
                  </a:lnTo>
                  <a:lnTo>
                    <a:pt x="120142" y="576071"/>
                  </a:lnTo>
                  <a:lnTo>
                    <a:pt x="1818386" y="576071"/>
                  </a:lnTo>
                  <a:lnTo>
                    <a:pt x="1865018" y="566590"/>
                  </a:lnTo>
                  <a:lnTo>
                    <a:pt x="1903222" y="540797"/>
                  </a:lnTo>
                  <a:lnTo>
                    <a:pt x="1929042" y="502669"/>
                  </a:lnTo>
                  <a:lnTo>
                    <a:pt x="1938527" y="456183"/>
                  </a:lnTo>
                  <a:lnTo>
                    <a:pt x="1938527" y="119887"/>
                  </a:lnTo>
                  <a:lnTo>
                    <a:pt x="1929042" y="73402"/>
                  </a:lnTo>
                  <a:lnTo>
                    <a:pt x="1903222" y="35274"/>
                  </a:lnTo>
                  <a:lnTo>
                    <a:pt x="1865018" y="9481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16024" y="4017264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6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7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6"/>
                  </a:lnTo>
                  <a:lnTo>
                    <a:pt x="1818386" y="577596"/>
                  </a:lnTo>
                  <a:lnTo>
                    <a:pt x="1865018" y="568090"/>
                  </a:lnTo>
                  <a:lnTo>
                    <a:pt x="1903222" y="542226"/>
                  </a:lnTo>
                  <a:lnTo>
                    <a:pt x="1929042" y="503979"/>
                  </a:lnTo>
                  <a:lnTo>
                    <a:pt x="1938527" y="457327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91029" y="413042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78404" y="4090161"/>
            <a:ext cx="808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Öğrenme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Sorunla</a:t>
            </a:r>
            <a:r>
              <a:rPr sz="1400" b="1" spc="-1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ı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34740" y="5017008"/>
            <a:ext cx="1839595" cy="586740"/>
            <a:chOff x="3634740" y="5017008"/>
            <a:chExt cx="1839595" cy="586740"/>
          </a:xfrm>
        </p:grpSpPr>
        <p:sp>
          <p:nvSpPr>
            <p:cNvPr id="39" name="object 39"/>
            <p:cNvSpPr/>
            <p:nvPr/>
          </p:nvSpPr>
          <p:spPr>
            <a:xfrm>
              <a:off x="3634740" y="5056632"/>
              <a:ext cx="1838325" cy="547370"/>
            </a:xfrm>
            <a:custGeom>
              <a:avLst/>
              <a:gdLst/>
              <a:ahLst/>
              <a:cxnLst/>
              <a:rect l="l" t="t" r="r" b="b"/>
              <a:pathLst>
                <a:path w="1838325" h="547370">
                  <a:moveTo>
                    <a:pt x="1724533" y="0"/>
                  </a:moveTo>
                  <a:lnTo>
                    <a:pt x="115062" y="0"/>
                  </a:lnTo>
                  <a:lnTo>
                    <a:pt x="69973" y="8917"/>
                  </a:lnTo>
                  <a:lnTo>
                    <a:pt x="33432" y="33242"/>
                  </a:lnTo>
                  <a:lnTo>
                    <a:pt x="8941" y="69330"/>
                  </a:lnTo>
                  <a:lnTo>
                    <a:pt x="0" y="113538"/>
                  </a:lnTo>
                  <a:lnTo>
                    <a:pt x="0" y="433578"/>
                  </a:lnTo>
                  <a:lnTo>
                    <a:pt x="8941" y="477785"/>
                  </a:lnTo>
                  <a:lnTo>
                    <a:pt x="33432" y="513873"/>
                  </a:lnTo>
                  <a:lnTo>
                    <a:pt x="69973" y="538198"/>
                  </a:lnTo>
                  <a:lnTo>
                    <a:pt x="115062" y="547116"/>
                  </a:lnTo>
                  <a:lnTo>
                    <a:pt x="1724533" y="547116"/>
                  </a:lnTo>
                  <a:lnTo>
                    <a:pt x="1768667" y="538198"/>
                  </a:lnTo>
                  <a:lnTo>
                    <a:pt x="1804717" y="513873"/>
                  </a:lnTo>
                  <a:lnTo>
                    <a:pt x="1829028" y="477785"/>
                  </a:lnTo>
                  <a:lnTo>
                    <a:pt x="1837944" y="433578"/>
                  </a:lnTo>
                  <a:lnTo>
                    <a:pt x="1837944" y="113538"/>
                  </a:lnTo>
                  <a:lnTo>
                    <a:pt x="1829028" y="69330"/>
                  </a:lnTo>
                  <a:lnTo>
                    <a:pt x="1804717" y="33242"/>
                  </a:lnTo>
                  <a:lnTo>
                    <a:pt x="1768667" y="8917"/>
                  </a:lnTo>
                  <a:lnTo>
                    <a:pt x="1724533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36264" y="5017008"/>
              <a:ext cx="1838325" cy="546100"/>
            </a:xfrm>
            <a:custGeom>
              <a:avLst/>
              <a:gdLst/>
              <a:ahLst/>
              <a:cxnLst/>
              <a:rect l="l" t="t" r="r" b="b"/>
              <a:pathLst>
                <a:path w="1838325" h="546100">
                  <a:moveTo>
                    <a:pt x="1724533" y="0"/>
                  </a:moveTo>
                  <a:lnTo>
                    <a:pt x="115062" y="0"/>
                  </a:lnTo>
                  <a:lnTo>
                    <a:pt x="69973" y="8893"/>
                  </a:lnTo>
                  <a:lnTo>
                    <a:pt x="33432" y="33147"/>
                  </a:lnTo>
                  <a:lnTo>
                    <a:pt x="8941" y="69115"/>
                  </a:lnTo>
                  <a:lnTo>
                    <a:pt x="0" y="113157"/>
                  </a:lnTo>
                  <a:lnTo>
                    <a:pt x="0" y="432435"/>
                  </a:lnTo>
                  <a:lnTo>
                    <a:pt x="8941" y="476476"/>
                  </a:lnTo>
                  <a:lnTo>
                    <a:pt x="33432" y="512445"/>
                  </a:lnTo>
                  <a:lnTo>
                    <a:pt x="69973" y="536698"/>
                  </a:lnTo>
                  <a:lnTo>
                    <a:pt x="115062" y="545592"/>
                  </a:lnTo>
                  <a:lnTo>
                    <a:pt x="1724533" y="545592"/>
                  </a:lnTo>
                  <a:lnTo>
                    <a:pt x="1768667" y="536698"/>
                  </a:lnTo>
                  <a:lnTo>
                    <a:pt x="1804717" y="512445"/>
                  </a:lnTo>
                  <a:lnTo>
                    <a:pt x="1829028" y="476476"/>
                  </a:lnTo>
                  <a:lnTo>
                    <a:pt x="1837944" y="432435"/>
                  </a:lnTo>
                  <a:lnTo>
                    <a:pt x="1837944" y="113157"/>
                  </a:lnTo>
                  <a:lnTo>
                    <a:pt x="1829028" y="69115"/>
                  </a:lnTo>
                  <a:lnTo>
                    <a:pt x="1804717" y="33147"/>
                  </a:lnTo>
                  <a:lnTo>
                    <a:pt x="1768667" y="8893"/>
                  </a:lnTo>
                  <a:lnTo>
                    <a:pt x="172453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47261" y="5111622"/>
            <a:ext cx="155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" algn="l"/>
              </a:tabLst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06	</a:t>
            </a:r>
            <a:r>
              <a:rPr sz="1600" b="1" spc="-15" dirty="0">
                <a:latin typeface="Arial"/>
                <a:cs typeface="Arial"/>
              </a:rPr>
              <a:t>Motivasyon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85559" y="2231135"/>
            <a:ext cx="271780" cy="250190"/>
          </a:xfrm>
          <a:custGeom>
            <a:avLst/>
            <a:gdLst/>
            <a:ahLst/>
            <a:cxnLst/>
            <a:rect l="l" t="t" r="r" b="b"/>
            <a:pathLst>
              <a:path w="271779" h="250189">
                <a:moveTo>
                  <a:pt x="146304" y="0"/>
                </a:moveTo>
                <a:lnTo>
                  <a:pt x="0" y="0"/>
                </a:lnTo>
                <a:lnTo>
                  <a:pt x="124967" y="124967"/>
                </a:lnTo>
                <a:lnTo>
                  <a:pt x="0" y="249936"/>
                </a:lnTo>
                <a:lnTo>
                  <a:pt x="146304" y="249936"/>
                </a:lnTo>
                <a:lnTo>
                  <a:pt x="271271" y="124967"/>
                </a:lnTo>
                <a:lnTo>
                  <a:pt x="146304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1523" y="2706623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80">
                <a:moveTo>
                  <a:pt x="251459" y="0"/>
                </a:moveTo>
                <a:lnTo>
                  <a:pt x="125729" y="125729"/>
                </a:lnTo>
                <a:lnTo>
                  <a:pt x="0" y="0"/>
                </a:lnTo>
                <a:lnTo>
                  <a:pt x="0" y="145541"/>
                </a:lnTo>
                <a:lnTo>
                  <a:pt x="125729" y="271272"/>
                </a:lnTo>
                <a:lnTo>
                  <a:pt x="251459" y="145541"/>
                </a:lnTo>
                <a:lnTo>
                  <a:pt x="25145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48555" y="3208020"/>
            <a:ext cx="271780" cy="251460"/>
          </a:xfrm>
          <a:custGeom>
            <a:avLst/>
            <a:gdLst/>
            <a:ahLst/>
            <a:cxnLst/>
            <a:rect l="l" t="t" r="r" b="b"/>
            <a:pathLst>
              <a:path w="271779" h="251460">
                <a:moveTo>
                  <a:pt x="271272" y="0"/>
                </a:moveTo>
                <a:lnTo>
                  <a:pt x="125730" y="0"/>
                </a:lnTo>
                <a:lnTo>
                  <a:pt x="0" y="125729"/>
                </a:lnTo>
                <a:lnTo>
                  <a:pt x="125730" y="251459"/>
                </a:lnTo>
                <a:lnTo>
                  <a:pt x="271272" y="251459"/>
                </a:lnTo>
                <a:lnTo>
                  <a:pt x="145542" y="125729"/>
                </a:lnTo>
                <a:lnTo>
                  <a:pt x="271272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64919" y="3692652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79">
                <a:moveTo>
                  <a:pt x="251460" y="0"/>
                </a:moveTo>
                <a:lnTo>
                  <a:pt x="125730" y="125730"/>
                </a:lnTo>
                <a:lnTo>
                  <a:pt x="0" y="0"/>
                </a:lnTo>
                <a:lnTo>
                  <a:pt x="0" y="145542"/>
                </a:lnTo>
                <a:lnTo>
                  <a:pt x="125730" y="271272"/>
                </a:lnTo>
                <a:lnTo>
                  <a:pt x="251460" y="145542"/>
                </a:lnTo>
                <a:lnTo>
                  <a:pt x="25146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21523" y="4661915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251459" y="0"/>
                </a:moveTo>
                <a:lnTo>
                  <a:pt x="125729" y="125729"/>
                </a:lnTo>
                <a:lnTo>
                  <a:pt x="0" y="0"/>
                </a:lnTo>
                <a:lnTo>
                  <a:pt x="0" y="147065"/>
                </a:lnTo>
                <a:lnTo>
                  <a:pt x="125729" y="272795"/>
                </a:lnTo>
                <a:lnTo>
                  <a:pt x="251459" y="147065"/>
                </a:lnTo>
                <a:lnTo>
                  <a:pt x="25145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8555" y="4178808"/>
            <a:ext cx="271780" cy="250190"/>
          </a:xfrm>
          <a:custGeom>
            <a:avLst/>
            <a:gdLst/>
            <a:ahLst/>
            <a:cxnLst/>
            <a:rect l="l" t="t" r="r" b="b"/>
            <a:pathLst>
              <a:path w="271779" h="250189">
                <a:moveTo>
                  <a:pt x="146304" y="0"/>
                </a:moveTo>
                <a:lnTo>
                  <a:pt x="0" y="0"/>
                </a:lnTo>
                <a:lnTo>
                  <a:pt x="124968" y="124968"/>
                </a:lnTo>
                <a:lnTo>
                  <a:pt x="0" y="249936"/>
                </a:lnTo>
                <a:lnTo>
                  <a:pt x="146304" y="249936"/>
                </a:lnTo>
                <a:lnTo>
                  <a:pt x="271272" y="124968"/>
                </a:lnTo>
                <a:lnTo>
                  <a:pt x="146304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85559" y="5151120"/>
            <a:ext cx="271780" cy="251460"/>
          </a:xfrm>
          <a:custGeom>
            <a:avLst/>
            <a:gdLst/>
            <a:ahLst/>
            <a:cxnLst/>
            <a:rect l="l" t="t" r="r" b="b"/>
            <a:pathLst>
              <a:path w="271779" h="251460">
                <a:moveTo>
                  <a:pt x="271271" y="0"/>
                </a:moveTo>
                <a:lnTo>
                  <a:pt x="125730" y="0"/>
                </a:lnTo>
                <a:lnTo>
                  <a:pt x="0" y="125729"/>
                </a:lnTo>
                <a:lnTo>
                  <a:pt x="125730" y="251459"/>
                </a:lnTo>
                <a:lnTo>
                  <a:pt x="271271" y="251459"/>
                </a:lnTo>
                <a:lnTo>
                  <a:pt x="145541" y="125729"/>
                </a:lnTo>
                <a:lnTo>
                  <a:pt x="27127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-4762" y="0"/>
            <a:ext cx="9153525" cy="1393190"/>
            <a:chOff x="-4762" y="0"/>
            <a:chExt cx="9153525" cy="1393190"/>
          </a:xfrm>
        </p:grpSpPr>
        <p:sp>
          <p:nvSpPr>
            <p:cNvPr id="50" name="object 50"/>
            <p:cNvSpPr/>
            <p:nvPr/>
          </p:nvSpPr>
          <p:spPr>
            <a:xfrm>
              <a:off x="0" y="1325880"/>
              <a:ext cx="9144000" cy="62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0"/>
              <a:ext cx="9144000" cy="1325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0"/>
              <a:ext cx="9144000" cy="1325880"/>
            </a:xfrm>
            <a:custGeom>
              <a:avLst/>
              <a:gdLst/>
              <a:ahLst/>
              <a:cxnLst/>
              <a:rect l="l" t="t" r="r" b="b"/>
              <a:pathLst>
                <a:path w="9144000" h="1325880">
                  <a:moveTo>
                    <a:pt x="0" y="0"/>
                  </a:moveTo>
                  <a:lnTo>
                    <a:pt x="9144000" y="0"/>
                  </a:lnTo>
                  <a:lnTo>
                    <a:pt x="9144000" y="1325879"/>
                  </a:lnTo>
                  <a:lnTo>
                    <a:pt x="0" y="13258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818513" y="244856"/>
            <a:ext cx="5507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10" dirty="0">
                <a:latin typeface="Arial"/>
                <a:cs typeface="Arial"/>
              </a:rPr>
              <a:t>Akademik </a:t>
            </a:r>
            <a:r>
              <a:rPr b="1" spc="-330" dirty="0">
                <a:latin typeface="Arial"/>
                <a:cs typeface="Arial"/>
              </a:rPr>
              <a:t>Gelişim</a:t>
            </a:r>
            <a:r>
              <a:rPr b="1" spc="-335" dirty="0">
                <a:latin typeface="Arial"/>
                <a:cs typeface="Arial"/>
              </a:rPr>
              <a:t> </a:t>
            </a:r>
            <a:r>
              <a:rPr b="1" spc="-280" dirty="0">
                <a:latin typeface="Arial"/>
                <a:cs typeface="Arial"/>
              </a:rPr>
              <a:t>Alanı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31" y="353364"/>
            <a:ext cx="8011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5" dirty="0">
                <a:solidFill>
                  <a:srgbClr val="660066"/>
                </a:solidFill>
              </a:rPr>
              <a:t>d</a:t>
            </a:r>
            <a:r>
              <a:rPr spc="-505" dirty="0">
                <a:solidFill>
                  <a:srgbClr val="660066"/>
                </a:solidFill>
              </a:rPr>
              <a:t> </a:t>
            </a: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AKADEMİK </a:t>
            </a:r>
            <a:r>
              <a:rPr b="1" spc="-5" dirty="0">
                <a:solidFill>
                  <a:srgbClr val="FFC000"/>
                </a:solidFill>
                <a:latin typeface="Arial"/>
                <a:cs typeface="Arial"/>
              </a:rPr>
              <a:t>GELİŞİM </a:t>
            </a: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ALANI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62655"/>
            <a:ext cx="5093335" cy="44107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Arial"/>
                <a:cs typeface="Arial"/>
              </a:rPr>
              <a:t>Akademik </a:t>
            </a:r>
            <a:r>
              <a:rPr sz="2000" spc="-5" dirty="0">
                <a:latin typeface="Arial"/>
                <a:cs typeface="Arial"/>
              </a:rPr>
              <a:t>gelişim alanının </a:t>
            </a:r>
            <a:r>
              <a:rPr sz="2000" dirty="0">
                <a:latin typeface="Arial"/>
                <a:cs typeface="Arial"/>
              </a:rPr>
              <a:t>genel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amaçlarını,</a:t>
            </a:r>
            <a:endParaRPr sz="20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62585" algn="l"/>
                <a:tab pos="363220" algn="l"/>
              </a:tabLst>
            </a:pPr>
            <a:r>
              <a:rPr sz="2000" dirty="0">
                <a:latin typeface="Arial"/>
                <a:cs typeface="Arial"/>
              </a:rPr>
              <a:t>öğrencinin okula ve okulun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bulunduğu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çevreye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uyum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sağlaması,</a:t>
            </a:r>
            <a:endParaRPr sz="20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AutoNum type="arabicPeriod" startAt="2"/>
              <a:tabLst>
                <a:tab pos="362585" algn="l"/>
                <a:tab pos="36322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etkin ders çalışma becerilerini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kazanması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62585" algn="l"/>
                <a:tab pos="363220" algn="l"/>
              </a:tabLst>
            </a:pPr>
            <a:r>
              <a:rPr sz="2000" dirty="0">
                <a:latin typeface="Arial"/>
                <a:cs typeface="Arial"/>
              </a:rPr>
              <a:t>eğitsel kararlar vermesi </a:t>
            </a:r>
            <a:r>
              <a:rPr sz="2000" spc="-20" dirty="0">
                <a:latin typeface="Arial"/>
                <a:cs typeface="Arial"/>
              </a:rPr>
              <a:t>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seçimler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yapması,</a:t>
            </a:r>
            <a:endParaRPr sz="2000">
              <a:latin typeface="Arial"/>
              <a:cs typeface="Arial"/>
            </a:endParaRPr>
          </a:p>
          <a:p>
            <a:pPr marL="355600" marR="108585" indent="-3429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AutoNum type="arabicPeriod" startAt="4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6600CC"/>
                </a:solidFill>
                <a:latin typeface="Arial"/>
                <a:cs typeface="Arial"/>
              </a:rPr>
              <a:t>başarıyı </a:t>
            </a:r>
            <a:r>
              <a:rPr sz="2000" dirty="0">
                <a:solidFill>
                  <a:srgbClr val="6600CC"/>
                </a:solidFill>
                <a:latin typeface="Arial"/>
                <a:cs typeface="Arial"/>
              </a:rPr>
              <a:t>engelleyen etmenleri azaltma</a:t>
            </a:r>
            <a:r>
              <a:rPr sz="2000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ya  </a:t>
            </a:r>
            <a:r>
              <a:rPr sz="2000" dirty="0">
                <a:latin typeface="Arial"/>
                <a:cs typeface="Arial"/>
              </a:rPr>
              <a:t>da ortadan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kaldırma,</a:t>
            </a:r>
            <a:endParaRPr sz="2000">
              <a:latin typeface="Arial"/>
              <a:cs typeface="Arial"/>
            </a:endParaRPr>
          </a:p>
          <a:p>
            <a:pPr marL="355600" marR="760095" indent="-342900">
              <a:lnSpc>
                <a:spcPct val="100000"/>
              </a:lnSpc>
              <a:spcBef>
                <a:spcPts val="480"/>
              </a:spcBef>
              <a:buAutoNum type="arabicPeriod" startAt="4"/>
              <a:tabLst>
                <a:tab pos="362585" algn="l"/>
                <a:tab pos="363220" algn="l"/>
              </a:tabLst>
            </a:pPr>
            <a:r>
              <a:rPr sz="2000" dirty="0">
                <a:latin typeface="Arial"/>
                <a:cs typeface="Arial"/>
              </a:rPr>
              <a:t>öğrencilerin ilgi, yetenek ve </a:t>
            </a:r>
            <a:r>
              <a:rPr sz="2000" spc="-5" dirty="0">
                <a:latin typeface="Arial"/>
                <a:cs typeface="Arial"/>
              </a:rPr>
              <a:t>eğitim  </a:t>
            </a:r>
            <a:r>
              <a:rPr sz="2000" dirty="0">
                <a:latin typeface="Arial"/>
                <a:cs typeface="Arial"/>
              </a:rPr>
              <a:t>özelliklerine uygun bir eğitsel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ortam  oluşturma,</a:t>
            </a:r>
            <a:endParaRPr sz="2000">
              <a:latin typeface="Arial"/>
              <a:cs typeface="Arial"/>
            </a:endParaRPr>
          </a:p>
          <a:p>
            <a:pPr marL="293370" marR="48895" indent="-293370">
              <a:lnSpc>
                <a:spcPts val="2360"/>
              </a:lnSpc>
              <a:spcBef>
                <a:spcPts val="595"/>
              </a:spcBef>
              <a:buAutoNum type="arabicPeriod" startAt="4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okul </a:t>
            </a:r>
            <a:r>
              <a:rPr sz="2000" spc="-5" dirty="0">
                <a:latin typeface="Arial"/>
                <a:cs typeface="Arial"/>
              </a:rPr>
              <a:t>yaşamı </a:t>
            </a:r>
            <a:r>
              <a:rPr sz="2000" dirty="0">
                <a:latin typeface="Arial"/>
                <a:cs typeface="Arial"/>
              </a:rPr>
              <a:t>ile mesleki yaşamı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arasındaki  ilişkiyi sağlama</a:t>
            </a:r>
            <a:r>
              <a:rPr sz="2000" spc="-5" dirty="0">
                <a:latin typeface="Arial"/>
                <a:cs typeface="Arial"/>
              </a:rPr>
              <a:t> oluşturmaktadır</a:t>
            </a:r>
            <a:r>
              <a:rPr sz="2000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4479" y="1484375"/>
            <a:ext cx="3384804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3890" y="5185409"/>
            <a:ext cx="3263265" cy="114300"/>
          </a:xfrm>
          <a:custGeom>
            <a:avLst/>
            <a:gdLst/>
            <a:ahLst/>
            <a:cxnLst/>
            <a:rect l="l" t="t" r="r" b="b"/>
            <a:pathLst>
              <a:path w="3263265" h="114300">
                <a:moveTo>
                  <a:pt x="3262884" y="0"/>
                </a:moveTo>
                <a:lnTo>
                  <a:pt x="3253942" y="44487"/>
                </a:lnTo>
                <a:lnTo>
                  <a:pt x="3229451" y="80819"/>
                </a:lnTo>
                <a:lnTo>
                  <a:pt x="3192910" y="105316"/>
                </a:lnTo>
                <a:lnTo>
                  <a:pt x="3147821" y="114299"/>
                </a:lnTo>
                <a:lnTo>
                  <a:pt x="1327987" y="114299"/>
                </a:lnTo>
                <a:lnTo>
                  <a:pt x="393477" y="114299"/>
                </a:lnTo>
                <a:lnTo>
                  <a:pt x="49184" y="114299"/>
                </a:lnTo>
                <a:lnTo>
                  <a:pt x="0" y="114299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4946" y="4307585"/>
            <a:ext cx="1702435" cy="114300"/>
          </a:xfrm>
          <a:custGeom>
            <a:avLst/>
            <a:gdLst/>
            <a:ahLst/>
            <a:cxnLst/>
            <a:rect l="l" t="t" r="r" b="b"/>
            <a:pathLst>
              <a:path w="1702434" h="114300">
                <a:moveTo>
                  <a:pt x="0" y="0"/>
                </a:moveTo>
                <a:lnTo>
                  <a:pt x="917700" y="0"/>
                </a:lnTo>
                <a:lnTo>
                  <a:pt x="1388951" y="0"/>
                </a:lnTo>
                <a:lnTo>
                  <a:pt x="1562570" y="0"/>
                </a:lnTo>
                <a:lnTo>
                  <a:pt x="1587373" y="0"/>
                </a:lnTo>
                <a:lnTo>
                  <a:pt x="1632442" y="8983"/>
                </a:lnTo>
                <a:lnTo>
                  <a:pt x="1668938" y="33480"/>
                </a:lnTo>
                <a:lnTo>
                  <a:pt x="1693386" y="69812"/>
                </a:lnTo>
                <a:lnTo>
                  <a:pt x="1702307" y="114300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9317" y="3214877"/>
            <a:ext cx="3298190" cy="113030"/>
          </a:xfrm>
          <a:custGeom>
            <a:avLst/>
            <a:gdLst/>
            <a:ahLst/>
            <a:cxnLst/>
            <a:rect l="l" t="t" r="r" b="b"/>
            <a:pathLst>
              <a:path w="3298190" h="113029">
                <a:moveTo>
                  <a:pt x="3297936" y="0"/>
                </a:moveTo>
                <a:lnTo>
                  <a:pt x="3288994" y="43874"/>
                </a:lnTo>
                <a:lnTo>
                  <a:pt x="3264503" y="79724"/>
                </a:lnTo>
                <a:lnTo>
                  <a:pt x="3227962" y="103905"/>
                </a:lnTo>
                <a:lnTo>
                  <a:pt x="3182874" y="112775"/>
                </a:lnTo>
                <a:lnTo>
                  <a:pt x="1342774" y="112775"/>
                </a:lnTo>
                <a:lnTo>
                  <a:pt x="397859" y="112775"/>
                </a:lnTo>
                <a:lnTo>
                  <a:pt x="49732" y="112775"/>
                </a:lnTo>
                <a:lnTo>
                  <a:pt x="0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4785" y="2347722"/>
            <a:ext cx="2982595" cy="114300"/>
          </a:xfrm>
          <a:custGeom>
            <a:avLst/>
            <a:gdLst/>
            <a:ahLst/>
            <a:cxnLst/>
            <a:rect l="l" t="t" r="r" b="b"/>
            <a:pathLst>
              <a:path w="2982595" h="114300">
                <a:moveTo>
                  <a:pt x="0" y="0"/>
                </a:moveTo>
                <a:lnTo>
                  <a:pt x="1657719" y="0"/>
                </a:lnTo>
                <a:lnTo>
                  <a:pt x="2508980" y="0"/>
                </a:lnTo>
                <a:lnTo>
                  <a:pt x="2822602" y="0"/>
                </a:lnTo>
                <a:lnTo>
                  <a:pt x="2867406" y="0"/>
                </a:lnTo>
                <a:lnTo>
                  <a:pt x="2912494" y="8983"/>
                </a:lnTo>
                <a:lnTo>
                  <a:pt x="2949035" y="33480"/>
                </a:lnTo>
                <a:lnTo>
                  <a:pt x="2973526" y="69812"/>
                </a:lnTo>
                <a:lnTo>
                  <a:pt x="2982467" y="114300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5222" y="4194809"/>
            <a:ext cx="5872480" cy="113030"/>
          </a:xfrm>
          <a:custGeom>
            <a:avLst/>
            <a:gdLst/>
            <a:ahLst/>
            <a:cxnLst/>
            <a:rect l="l" t="t" r="r" b="b"/>
            <a:pathLst>
              <a:path w="5872480" h="113029">
                <a:moveTo>
                  <a:pt x="0" y="0"/>
                </a:moveTo>
                <a:lnTo>
                  <a:pt x="8913" y="43874"/>
                </a:lnTo>
                <a:lnTo>
                  <a:pt x="33210" y="79724"/>
                </a:lnTo>
                <a:lnTo>
                  <a:pt x="69222" y="103905"/>
                </a:lnTo>
                <a:lnTo>
                  <a:pt x="113284" y="112775"/>
                </a:lnTo>
                <a:lnTo>
                  <a:pt x="3442525" y="112775"/>
                </a:lnTo>
                <a:lnTo>
                  <a:pt x="5152136" y="112775"/>
                </a:lnTo>
                <a:lnTo>
                  <a:pt x="5781992" y="112775"/>
                </a:lnTo>
                <a:lnTo>
                  <a:pt x="5871972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222" y="3327653"/>
            <a:ext cx="3091180" cy="113030"/>
          </a:xfrm>
          <a:custGeom>
            <a:avLst/>
            <a:gdLst/>
            <a:ahLst/>
            <a:cxnLst/>
            <a:rect l="l" t="t" r="r" b="b"/>
            <a:pathLst>
              <a:path w="3091179" h="113029">
                <a:moveTo>
                  <a:pt x="3090672" y="0"/>
                </a:moveTo>
                <a:lnTo>
                  <a:pt x="1369369" y="0"/>
                </a:lnTo>
                <a:lnTo>
                  <a:pt x="485457" y="0"/>
                </a:lnTo>
                <a:lnTo>
                  <a:pt x="159805" y="0"/>
                </a:lnTo>
                <a:lnTo>
                  <a:pt x="113284" y="0"/>
                </a:lnTo>
                <a:lnTo>
                  <a:pt x="69222" y="8870"/>
                </a:lnTo>
                <a:lnTo>
                  <a:pt x="33210" y="33051"/>
                </a:lnTo>
                <a:lnTo>
                  <a:pt x="8913" y="68901"/>
                </a:lnTo>
                <a:lnTo>
                  <a:pt x="0" y="11277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7254" y="2462022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86588"/>
                </a:lnTo>
                <a:lnTo>
                  <a:pt x="0" y="752855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3697" y="3441953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91287"/>
                </a:lnTo>
                <a:lnTo>
                  <a:pt x="0" y="752856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254" y="4421885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371601"/>
                </a:lnTo>
                <a:lnTo>
                  <a:pt x="0" y="752856"/>
                </a:lnTo>
              </a:path>
            </a:pathLst>
          </a:custGeom>
          <a:ln w="80962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639311" y="2060448"/>
            <a:ext cx="1870075" cy="864235"/>
            <a:chOff x="3639311" y="2060448"/>
            <a:chExt cx="1870075" cy="864235"/>
          </a:xfrm>
        </p:grpSpPr>
        <p:sp>
          <p:nvSpPr>
            <p:cNvPr id="12" name="object 12"/>
            <p:cNvSpPr/>
            <p:nvPr/>
          </p:nvSpPr>
          <p:spPr>
            <a:xfrm>
              <a:off x="3639311" y="2107692"/>
              <a:ext cx="1870075" cy="817244"/>
            </a:xfrm>
            <a:custGeom>
              <a:avLst/>
              <a:gdLst/>
              <a:ahLst/>
              <a:cxnLst/>
              <a:rect l="l" t="t" r="r" b="b"/>
              <a:pathLst>
                <a:path w="1870075" h="817244">
                  <a:moveTo>
                    <a:pt x="1754632" y="0"/>
                  </a:moveTo>
                  <a:lnTo>
                    <a:pt x="117093" y="0"/>
                  </a:lnTo>
                  <a:lnTo>
                    <a:pt x="79800" y="8633"/>
                  </a:lnTo>
                  <a:lnTo>
                    <a:pt x="47621" y="32678"/>
                  </a:lnTo>
                  <a:lnTo>
                    <a:pt x="22380" y="69348"/>
                  </a:lnTo>
                  <a:lnTo>
                    <a:pt x="5898" y="115856"/>
                  </a:lnTo>
                  <a:lnTo>
                    <a:pt x="0" y="169418"/>
                  </a:lnTo>
                  <a:lnTo>
                    <a:pt x="0" y="647446"/>
                  </a:lnTo>
                  <a:lnTo>
                    <a:pt x="5898" y="701007"/>
                  </a:lnTo>
                  <a:lnTo>
                    <a:pt x="22380" y="747515"/>
                  </a:lnTo>
                  <a:lnTo>
                    <a:pt x="47621" y="784185"/>
                  </a:lnTo>
                  <a:lnTo>
                    <a:pt x="79800" y="808230"/>
                  </a:lnTo>
                  <a:lnTo>
                    <a:pt x="117093" y="816863"/>
                  </a:lnTo>
                  <a:lnTo>
                    <a:pt x="1754632" y="816863"/>
                  </a:lnTo>
                  <a:lnTo>
                    <a:pt x="1822710" y="784185"/>
                  </a:lnTo>
                  <a:lnTo>
                    <a:pt x="1847681" y="747515"/>
                  </a:lnTo>
                  <a:lnTo>
                    <a:pt x="1864063" y="701007"/>
                  </a:lnTo>
                  <a:lnTo>
                    <a:pt x="1869948" y="647446"/>
                  </a:lnTo>
                  <a:lnTo>
                    <a:pt x="1869948" y="169418"/>
                  </a:lnTo>
                  <a:lnTo>
                    <a:pt x="1864063" y="115856"/>
                  </a:lnTo>
                  <a:lnTo>
                    <a:pt x="1847681" y="69348"/>
                  </a:lnTo>
                  <a:lnTo>
                    <a:pt x="1822710" y="32678"/>
                  </a:lnTo>
                  <a:lnTo>
                    <a:pt x="1791057" y="8633"/>
                  </a:lnTo>
                  <a:lnTo>
                    <a:pt x="1754632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7555" y="2060448"/>
              <a:ext cx="1224280" cy="288290"/>
            </a:xfrm>
            <a:custGeom>
              <a:avLst/>
              <a:gdLst/>
              <a:ahLst/>
              <a:cxnLst/>
              <a:rect l="l" t="t" r="r" b="b"/>
              <a:pathLst>
                <a:path w="1224279" h="288289">
                  <a:moveTo>
                    <a:pt x="1148334" y="0"/>
                  </a:moveTo>
                  <a:lnTo>
                    <a:pt x="76581" y="0"/>
                  </a:lnTo>
                  <a:lnTo>
                    <a:pt x="46559" y="4700"/>
                  </a:lnTo>
                  <a:lnTo>
                    <a:pt x="22240" y="17510"/>
                  </a:lnTo>
                  <a:lnTo>
                    <a:pt x="5947" y="36486"/>
                  </a:lnTo>
                  <a:lnTo>
                    <a:pt x="0" y="59689"/>
                  </a:lnTo>
                  <a:lnTo>
                    <a:pt x="0" y="228346"/>
                  </a:lnTo>
                  <a:lnTo>
                    <a:pt x="5947" y="251549"/>
                  </a:lnTo>
                  <a:lnTo>
                    <a:pt x="22240" y="270525"/>
                  </a:lnTo>
                  <a:lnTo>
                    <a:pt x="46559" y="283335"/>
                  </a:lnTo>
                  <a:lnTo>
                    <a:pt x="76581" y="288036"/>
                  </a:lnTo>
                  <a:lnTo>
                    <a:pt x="1148334" y="288036"/>
                  </a:lnTo>
                  <a:lnTo>
                    <a:pt x="1177694" y="283335"/>
                  </a:lnTo>
                  <a:lnTo>
                    <a:pt x="1201674" y="270525"/>
                  </a:lnTo>
                  <a:lnTo>
                    <a:pt x="1217842" y="251549"/>
                  </a:lnTo>
                  <a:lnTo>
                    <a:pt x="1223772" y="228346"/>
                  </a:lnTo>
                  <a:lnTo>
                    <a:pt x="1223772" y="59689"/>
                  </a:lnTo>
                  <a:lnTo>
                    <a:pt x="1217842" y="36486"/>
                  </a:lnTo>
                  <a:lnTo>
                    <a:pt x="1201674" y="17510"/>
                  </a:lnTo>
                  <a:lnTo>
                    <a:pt x="1177694" y="4700"/>
                  </a:lnTo>
                  <a:lnTo>
                    <a:pt x="114833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24705" y="2078227"/>
            <a:ext cx="767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Bireyin  Kendini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4705" y="2565907"/>
            <a:ext cx="888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ıma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5" dirty="0">
                <a:latin typeface="Arial"/>
                <a:cs typeface="Arial"/>
              </a:rPr>
              <a:t>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9388" y="2166365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80303" y="3083051"/>
            <a:ext cx="1938655" cy="577850"/>
            <a:chOff x="5480303" y="3083051"/>
            <a:chExt cx="1938655" cy="577850"/>
          </a:xfrm>
        </p:grpSpPr>
        <p:sp>
          <p:nvSpPr>
            <p:cNvPr id="18" name="object 18"/>
            <p:cNvSpPr/>
            <p:nvPr/>
          </p:nvSpPr>
          <p:spPr>
            <a:xfrm>
              <a:off x="5480303" y="3083051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5" y="35369"/>
                  </a:lnTo>
                  <a:lnTo>
                    <a:pt x="9485" y="73616"/>
                  </a:lnTo>
                  <a:lnTo>
                    <a:pt x="0" y="120269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6"/>
                  </a:lnTo>
                  <a:lnTo>
                    <a:pt x="1818386" y="577596"/>
                  </a:lnTo>
                  <a:lnTo>
                    <a:pt x="1865018" y="568090"/>
                  </a:lnTo>
                  <a:lnTo>
                    <a:pt x="1903221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9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4143" y="3140963"/>
              <a:ext cx="1694814" cy="504825"/>
            </a:xfrm>
            <a:custGeom>
              <a:avLst/>
              <a:gdLst/>
              <a:ahLst/>
              <a:cxnLst/>
              <a:rect l="l" t="t" r="r" b="b"/>
              <a:pathLst>
                <a:path w="1694815" h="504825">
                  <a:moveTo>
                    <a:pt x="1589658" y="0"/>
                  </a:moveTo>
                  <a:lnTo>
                    <a:pt x="105028" y="0"/>
                  </a:lnTo>
                  <a:lnTo>
                    <a:pt x="64293" y="8302"/>
                  </a:lnTo>
                  <a:lnTo>
                    <a:pt x="30892" y="30892"/>
                  </a:lnTo>
                  <a:lnTo>
                    <a:pt x="8302" y="64293"/>
                  </a:lnTo>
                  <a:lnTo>
                    <a:pt x="0" y="105028"/>
                  </a:lnTo>
                  <a:lnTo>
                    <a:pt x="0" y="399414"/>
                  </a:lnTo>
                  <a:lnTo>
                    <a:pt x="8302" y="440150"/>
                  </a:lnTo>
                  <a:lnTo>
                    <a:pt x="30892" y="473551"/>
                  </a:lnTo>
                  <a:lnTo>
                    <a:pt x="64293" y="496141"/>
                  </a:lnTo>
                  <a:lnTo>
                    <a:pt x="105028" y="504444"/>
                  </a:lnTo>
                  <a:lnTo>
                    <a:pt x="1589658" y="504444"/>
                  </a:lnTo>
                  <a:lnTo>
                    <a:pt x="1630394" y="496141"/>
                  </a:lnTo>
                  <a:lnTo>
                    <a:pt x="1663795" y="473551"/>
                  </a:lnTo>
                  <a:lnTo>
                    <a:pt x="1686385" y="440150"/>
                  </a:lnTo>
                  <a:lnTo>
                    <a:pt x="1694687" y="399414"/>
                  </a:lnTo>
                  <a:lnTo>
                    <a:pt x="1694687" y="105028"/>
                  </a:lnTo>
                  <a:lnTo>
                    <a:pt x="1686385" y="64293"/>
                  </a:lnTo>
                  <a:lnTo>
                    <a:pt x="1663795" y="30892"/>
                  </a:lnTo>
                  <a:lnTo>
                    <a:pt x="1630394" y="8302"/>
                  </a:lnTo>
                  <a:lnTo>
                    <a:pt x="158965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80278" y="3402584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Belirleme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28894" y="3141090"/>
            <a:ext cx="153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2400" b="1" spc="-142" baseline="1736" dirty="0">
                <a:latin typeface="Arial"/>
                <a:cs typeface="Arial"/>
              </a:rPr>
              <a:t>Mesleki</a:t>
            </a:r>
            <a:r>
              <a:rPr sz="2400" b="1" spc="-37" baseline="1736" dirty="0">
                <a:latin typeface="Arial"/>
                <a:cs typeface="Arial"/>
              </a:rPr>
              <a:t> </a:t>
            </a:r>
            <a:r>
              <a:rPr sz="2400" b="1" spc="-7" baseline="1736" dirty="0">
                <a:latin typeface="Arial"/>
                <a:cs typeface="Arial"/>
              </a:rPr>
              <a:t>Hedef</a:t>
            </a:r>
            <a:endParaRPr sz="2400" baseline="1736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16023" y="3032760"/>
            <a:ext cx="1938655" cy="628015"/>
            <a:chOff x="1716023" y="3032760"/>
            <a:chExt cx="1938655" cy="628015"/>
          </a:xfrm>
        </p:grpSpPr>
        <p:sp>
          <p:nvSpPr>
            <p:cNvPr id="23" name="object 23"/>
            <p:cNvSpPr/>
            <p:nvPr/>
          </p:nvSpPr>
          <p:spPr>
            <a:xfrm>
              <a:off x="1716023" y="3083052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6" y="35369"/>
                  </a:lnTo>
                  <a:lnTo>
                    <a:pt x="9485" y="73616"/>
                  </a:lnTo>
                  <a:lnTo>
                    <a:pt x="0" y="120269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6"/>
                  </a:lnTo>
                  <a:lnTo>
                    <a:pt x="1818386" y="577596"/>
                  </a:lnTo>
                  <a:lnTo>
                    <a:pt x="1865018" y="568090"/>
                  </a:lnTo>
                  <a:lnTo>
                    <a:pt x="1903222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9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16023" y="3032760"/>
              <a:ext cx="1938655" cy="577850"/>
            </a:xfrm>
            <a:custGeom>
              <a:avLst/>
              <a:gdLst/>
              <a:ahLst/>
              <a:cxnLst/>
              <a:rect l="l" t="t" r="r" b="b"/>
              <a:pathLst>
                <a:path w="1938654" h="577850">
                  <a:moveTo>
                    <a:pt x="1818386" y="0"/>
                  </a:moveTo>
                  <a:lnTo>
                    <a:pt x="120142" y="0"/>
                  </a:lnTo>
                  <a:lnTo>
                    <a:pt x="73509" y="9505"/>
                  </a:lnTo>
                  <a:lnTo>
                    <a:pt x="35306" y="35369"/>
                  </a:lnTo>
                  <a:lnTo>
                    <a:pt x="9485" y="73616"/>
                  </a:lnTo>
                  <a:lnTo>
                    <a:pt x="0" y="120268"/>
                  </a:lnTo>
                  <a:lnTo>
                    <a:pt x="0" y="457326"/>
                  </a:lnTo>
                  <a:lnTo>
                    <a:pt x="9485" y="503979"/>
                  </a:lnTo>
                  <a:lnTo>
                    <a:pt x="35306" y="542226"/>
                  </a:lnTo>
                  <a:lnTo>
                    <a:pt x="73509" y="568090"/>
                  </a:lnTo>
                  <a:lnTo>
                    <a:pt x="120142" y="577595"/>
                  </a:lnTo>
                  <a:lnTo>
                    <a:pt x="1818386" y="577595"/>
                  </a:lnTo>
                  <a:lnTo>
                    <a:pt x="1865018" y="568090"/>
                  </a:lnTo>
                  <a:lnTo>
                    <a:pt x="1903222" y="542226"/>
                  </a:lnTo>
                  <a:lnTo>
                    <a:pt x="1929042" y="503979"/>
                  </a:lnTo>
                  <a:lnTo>
                    <a:pt x="1938527" y="457326"/>
                  </a:lnTo>
                  <a:lnTo>
                    <a:pt x="1938527" y="120268"/>
                  </a:lnTo>
                  <a:lnTo>
                    <a:pt x="1929042" y="73616"/>
                  </a:lnTo>
                  <a:lnTo>
                    <a:pt x="1903222" y="35369"/>
                  </a:lnTo>
                  <a:lnTo>
                    <a:pt x="1865018" y="9505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80303" y="3997452"/>
            <a:ext cx="1972310" cy="944880"/>
            <a:chOff x="5480303" y="3997452"/>
            <a:chExt cx="1972310" cy="944880"/>
          </a:xfrm>
        </p:grpSpPr>
        <p:sp>
          <p:nvSpPr>
            <p:cNvPr id="26" name="object 26"/>
            <p:cNvSpPr/>
            <p:nvPr/>
          </p:nvSpPr>
          <p:spPr>
            <a:xfrm>
              <a:off x="5480303" y="4067556"/>
              <a:ext cx="1937385" cy="577850"/>
            </a:xfrm>
            <a:custGeom>
              <a:avLst/>
              <a:gdLst/>
              <a:ahLst/>
              <a:cxnLst/>
              <a:rect l="l" t="t" r="r" b="b"/>
              <a:pathLst>
                <a:path w="1937384" h="577850">
                  <a:moveTo>
                    <a:pt x="1816989" y="0"/>
                  </a:moveTo>
                  <a:lnTo>
                    <a:pt x="120015" y="0"/>
                  </a:lnTo>
                  <a:lnTo>
                    <a:pt x="73455" y="9505"/>
                  </a:lnTo>
                  <a:lnTo>
                    <a:pt x="35290" y="35369"/>
                  </a:lnTo>
                  <a:lnTo>
                    <a:pt x="9483" y="73616"/>
                  </a:lnTo>
                  <a:lnTo>
                    <a:pt x="0" y="120269"/>
                  </a:lnTo>
                  <a:lnTo>
                    <a:pt x="0" y="457327"/>
                  </a:lnTo>
                  <a:lnTo>
                    <a:pt x="9483" y="503979"/>
                  </a:lnTo>
                  <a:lnTo>
                    <a:pt x="35290" y="542226"/>
                  </a:lnTo>
                  <a:lnTo>
                    <a:pt x="73455" y="568090"/>
                  </a:lnTo>
                  <a:lnTo>
                    <a:pt x="120015" y="577596"/>
                  </a:lnTo>
                  <a:lnTo>
                    <a:pt x="1816989" y="577596"/>
                  </a:lnTo>
                  <a:lnTo>
                    <a:pt x="1863548" y="568090"/>
                  </a:lnTo>
                  <a:lnTo>
                    <a:pt x="1901713" y="542226"/>
                  </a:lnTo>
                  <a:lnTo>
                    <a:pt x="1927520" y="503979"/>
                  </a:lnTo>
                  <a:lnTo>
                    <a:pt x="1937003" y="457327"/>
                  </a:lnTo>
                  <a:lnTo>
                    <a:pt x="1937003" y="120269"/>
                  </a:lnTo>
                  <a:lnTo>
                    <a:pt x="1927520" y="73616"/>
                  </a:lnTo>
                  <a:lnTo>
                    <a:pt x="1901713" y="35369"/>
                  </a:lnTo>
                  <a:lnTo>
                    <a:pt x="1863548" y="9505"/>
                  </a:lnTo>
                  <a:lnTo>
                    <a:pt x="1816989" y="0"/>
                  </a:lnTo>
                  <a:close/>
                </a:path>
              </a:pathLst>
            </a:custGeom>
            <a:solidFill>
              <a:srgbClr val="31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80303" y="3997452"/>
              <a:ext cx="1972310" cy="944880"/>
            </a:xfrm>
            <a:custGeom>
              <a:avLst/>
              <a:gdLst/>
              <a:ahLst/>
              <a:cxnLst/>
              <a:rect l="l" t="t" r="r" b="b"/>
              <a:pathLst>
                <a:path w="1972309" h="944879">
                  <a:moveTo>
                    <a:pt x="1849881" y="0"/>
                  </a:moveTo>
                  <a:lnTo>
                    <a:pt x="122174" y="0"/>
                  </a:lnTo>
                  <a:lnTo>
                    <a:pt x="89840" y="7066"/>
                  </a:lnTo>
                  <a:lnTo>
                    <a:pt x="35940" y="57832"/>
                  </a:lnTo>
                  <a:lnTo>
                    <a:pt x="16773" y="97686"/>
                  </a:lnTo>
                  <a:lnTo>
                    <a:pt x="4393" y="144624"/>
                  </a:lnTo>
                  <a:lnTo>
                    <a:pt x="0" y="196723"/>
                  </a:lnTo>
                  <a:lnTo>
                    <a:pt x="0" y="748157"/>
                  </a:lnTo>
                  <a:lnTo>
                    <a:pt x="4393" y="800255"/>
                  </a:lnTo>
                  <a:lnTo>
                    <a:pt x="16773" y="847193"/>
                  </a:lnTo>
                  <a:lnTo>
                    <a:pt x="35941" y="887047"/>
                  </a:lnTo>
                  <a:lnTo>
                    <a:pt x="60696" y="917894"/>
                  </a:lnTo>
                  <a:lnTo>
                    <a:pt x="122174" y="944880"/>
                  </a:lnTo>
                  <a:lnTo>
                    <a:pt x="1849881" y="944880"/>
                  </a:lnTo>
                  <a:lnTo>
                    <a:pt x="1911359" y="917894"/>
                  </a:lnTo>
                  <a:lnTo>
                    <a:pt x="1936115" y="887047"/>
                  </a:lnTo>
                  <a:lnTo>
                    <a:pt x="1955282" y="847193"/>
                  </a:lnTo>
                  <a:lnTo>
                    <a:pt x="1967662" y="800255"/>
                  </a:lnTo>
                  <a:lnTo>
                    <a:pt x="1972055" y="748157"/>
                  </a:lnTo>
                  <a:lnTo>
                    <a:pt x="1972055" y="196723"/>
                  </a:lnTo>
                  <a:lnTo>
                    <a:pt x="1967662" y="144624"/>
                  </a:lnTo>
                  <a:lnTo>
                    <a:pt x="1955282" y="97686"/>
                  </a:lnTo>
                  <a:lnTo>
                    <a:pt x="1936115" y="57832"/>
                  </a:lnTo>
                  <a:lnTo>
                    <a:pt x="1911359" y="26985"/>
                  </a:lnTo>
                  <a:lnTo>
                    <a:pt x="1849881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89167" y="3983863"/>
            <a:ext cx="1456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Üniversite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Sınavı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23686" y="4126738"/>
            <a:ext cx="1111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69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	</a:t>
            </a:r>
            <a:r>
              <a:rPr sz="2100" b="1" spc="22" baseline="1984" dirty="0">
                <a:latin typeface="Arial"/>
                <a:cs typeface="Arial"/>
              </a:rPr>
              <a:t>MSB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61608" y="4410836"/>
            <a:ext cx="509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KPSS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12976" y="4017264"/>
            <a:ext cx="1938655" cy="925194"/>
            <a:chOff x="1712976" y="4017264"/>
            <a:chExt cx="1938655" cy="925194"/>
          </a:xfrm>
        </p:grpSpPr>
        <p:sp>
          <p:nvSpPr>
            <p:cNvPr id="32" name="object 32"/>
            <p:cNvSpPr/>
            <p:nvPr/>
          </p:nvSpPr>
          <p:spPr>
            <a:xfrm>
              <a:off x="1712976" y="4078224"/>
              <a:ext cx="1938655" cy="576580"/>
            </a:xfrm>
            <a:custGeom>
              <a:avLst/>
              <a:gdLst/>
              <a:ahLst/>
              <a:cxnLst/>
              <a:rect l="l" t="t" r="r" b="b"/>
              <a:pathLst>
                <a:path w="1938654" h="576579">
                  <a:moveTo>
                    <a:pt x="1818386" y="0"/>
                  </a:moveTo>
                  <a:lnTo>
                    <a:pt x="120142" y="0"/>
                  </a:lnTo>
                  <a:lnTo>
                    <a:pt x="73509" y="9481"/>
                  </a:lnTo>
                  <a:lnTo>
                    <a:pt x="35306" y="35274"/>
                  </a:lnTo>
                  <a:lnTo>
                    <a:pt x="9485" y="73402"/>
                  </a:lnTo>
                  <a:lnTo>
                    <a:pt x="0" y="119887"/>
                  </a:lnTo>
                  <a:lnTo>
                    <a:pt x="0" y="456183"/>
                  </a:lnTo>
                  <a:lnTo>
                    <a:pt x="9485" y="502669"/>
                  </a:lnTo>
                  <a:lnTo>
                    <a:pt x="35306" y="540797"/>
                  </a:lnTo>
                  <a:lnTo>
                    <a:pt x="73509" y="566590"/>
                  </a:lnTo>
                  <a:lnTo>
                    <a:pt x="120142" y="576071"/>
                  </a:lnTo>
                  <a:lnTo>
                    <a:pt x="1818386" y="576071"/>
                  </a:lnTo>
                  <a:lnTo>
                    <a:pt x="1865018" y="566590"/>
                  </a:lnTo>
                  <a:lnTo>
                    <a:pt x="1903222" y="540797"/>
                  </a:lnTo>
                  <a:lnTo>
                    <a:pt x="1929042" y="502669"/>
                  </a:lnTo>
                  <a:lnTo>
                    <a:pt x="1938527" y="456183"/>
                  </a:lnTo>
                  <a:lnTo>
                    <a:pt x="1938527" y="119887"/>
                  </a:lnTo>
                  <a:lnTo>
                    <a:pt x="1929042" y="73402"/>
                  </a:lnTo>
                  <a:lnTo>
                    <a:pt x="1903222" y="35274"/>
                  </a:lnTo>
                  <a:lnTo>
                    <a:pt x="1865018" y="9481"/>
                  </a:lnTo>
                  <a:lnTo>
                    <a:pt x="1818386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6024" y="4017264"/>
              <a:ext cx="1920239" cy="925194"/>
            </a:xfrm>
            <a:custGeom>
              <a:avLst/>
              <a:gdLst/>
              <a:ahLst/>
              <a:cxnLst/>
              <a:rect l="l" t="t" r="r" b="b"/>
              <a:pathLst>
                <a:path w="1920239" h="925195">
                  <a:moveTo>
                    <a:pt x="1801240" y="0"/>
                  </a:moveTo>
                  <a:lnTo>
                    <a:pt x="118999" y="0"/>
                  </a:lnTo>
                  <a:lnTo>
                    <a:pt x="81507" y="9880"/>
                  </a:lnTo>
                  <a:lnTo>
                    <a:pt x="48856" y="37348"/>
                  </a:lnTo>
                  <a:lnTo>
                    <a:pt x="23051" y="79141"/>
                  </a:lnTo>
                  <a:lnTo>
                    <a:pt x="6097" y="131998"/>
                  </a:lnTo>
                  <a:lnTo>
                    <a:pt x="0" y="192659"/>
                  </a:lnTo>
                  <a:lnTo>
                    <a:pt x="0" y="732409"/>
                  </a:lnTo>
                  <a:lnTo>
                    <a:pt x="6097" y="793069"/>
                  </a:lnTo>
                  <a:lnTo>
                    <a:pt x="23051" y="845926"/>
                  </a:lnTo>
                  <a:lnTo>
                    <a:pt x="48856" y="887719"/>
                  </a:lnTo>
                  <a:lnTo>
                    <a:pt x="81507" y="915187"/>
                  </a:lnTo>
                  <a:lnTo>
                    <a:pt x="118999" y="925068"/>
                  </a:lnTo>
                  <a:lnTo>
                    <a:pt x="1801240" y="925068"/>
                  </a:lnTo>
                  <a:lnTo>
                    <a:pt x="1838732" y="915187"/>
                  </a:lnTo>
                  <a:lnTo>
                    <a:pt x="1871383" y="887719"/>
                  </a:lnTo>
                  <a:lnTo>
                    <a:pt x="1897188" y="845926"/>
                  </a:lnTo>
                  <a:lnTo>
                    <a:pt x="1914142" y="793069"/>
                  </a:lnTo>
                  <a:lnTo>
                    <a:pt x="1920239" y="732409"/>
                  </a:lnTo>
                  <a:lnTo>
                    <a:pt x="1920239" y="192659"/>
                  </a:lnTo>
                  <a:lnTo>
                    <a:pt x="1914142" y="131998"/>
                  </a:lnTo>
                  <a:lnTo>
                    <a:pt x="1897188" y="79141"/>
                  </a:lnTo>
                  <a:lnTo>
                    <a:pt x="1871383" y="37348"/>
                  </a:lnTo>
                  <a:lnTo>
                    <a:pt x="1838732" y="9880"/>
                  </a:lnTo>
                  <a:lnTo>
                    <a:pt x="1801240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91029" y="4130420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</a:tabLst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04	</a:t>
            </a:r>
            <a:r>
              <a:rPr sz="1600" b="1" spc="-5" dirty="0">
                <a:latin typeface="Arial"/>
                <a:cs typeface="Arial"/>
              </a:rPr>
              <a:t>Meslek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42794" y="4399534"/>
            <a:ext cx="68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Seçimi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85559" y="2231135"/>
            <a:ext cx="271780" cy="250190"/>
          </a:xfrm>
          <a:custGeom>
            <a:avLst/>
            <a:gdLst/>
            <a:ahLst/>
            <a:cxnLst/>
            <a:rect l="l" t="t" r="r" b="b"/>
            <a:pathLst>
              <a:path w="271779" h="250189">
                <a:moveTo>
                  <a:pt x="146304" y="0"/>
                </a:moveTo>
                <a:lnTo>
                  <a:pt x="0" y="0"/>
                </a:lnTo>
                <a:lnTo>
                  <a:pt x="124967" y="124967"/>
                </a:lnTo>
                <a:lnTo>
                  <a:pt x="0" y="249936"/>
                </a:lnTo>
                <a:lnTo>
                  <a:pt x="146304" y="249936"/>
                </a:lnTo>
                <a:lnTo>
                  <a:pt x="271271" y="124967"/>
                </a:lnTo>
                <a:lnTo>
                  <a:pt x="146304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1523" y="2706623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80">
                <a:moveTo>
                  <a:pt x="251459" y="0"/>
                </a:moveTo>
                <a:lnTo>
                  <a:pt x="125729" y="125729"/>
                </a:lnTo>
                <a:lnTo>
                  <a:pt x="0" y="0"/>
                </a:lnTo>
                <a:lnTo>
                  <a:pt x="0" y="145541"/>
                </a:lnTo>
                <a:lnTo>
                  <a:pt x="125729" y="271272"/>
                </a:lnTo>
                <a:lnTo>
                  <a:pt x="251459" y="145541"/>
                </a:lnTo>
                <a:lnTo>
                  <a:pt x="25145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8555" y="3208020"/>
            <a:ext cx="271780" cy="251460"/>
          </a:xfrm>
          <a:custGeom>
            <a:avLst/>
            <a:gdLst/>
            <a:ahLst/>
            <a:cxnLst/>
            <a:rect l="l" t="t" r="r" b="b"/>
            <a:pathLst>
              <a:path w="271779" h="251460">
                <a:moveTo>
                  <a:pt x="271272" y="0"/>
                </a:moveTo>
                <a:lnTo>
                  <a:pt x="125730" y="0"/>
                </a:lnTo>
                <a:lnTo>
                  <a:pt x="0" y="125729"/>
                </a:lnTo>
                <a:lnTo>
                  <a:pt x="125730" y="251459"/>
                </a:lnTo>
                <a:lnTo>
                  <a:pt x="271272" y="251459"/>
                </a:lnTo>
                <a:lnTo>
                  <a:pt x="145542" y="125729"/>
                </a:lnTo>
                <a:lnTo>
                  <a:pt x="271272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4919" y="3692652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79">
                <a:moveTo>
                  <a:pt x="251460" y="0"/>
                </a:moveTo>
                <a:lnTo>
                  <a:pt x="125730" y="125730"/>
                </a:lnTo>
                <a:lnTo>
                  <a:pt x="0" y="0"/>
                </a:lnTo>
                <a:lnTo>
                  <a:pt x="0" y="145542"/>
                </a:lnTo>
                <a:lnTo>
                  <a:pt x="125730" y="271272"/>
                </a:lnTo>
                <a:lnTo>
                  <a:pt x="251460" y="145542"/>
                </a:lnTo>
                <a:lnTo>
                  <a:pt x="25146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1523" y="4661915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251459" y="0"/>
                </a:moveTo>
                <a:lnTo>
                  <a:pt x="125729" y="125729"/>
                </a:lnTo>
                <a:lnTo>
                  <a:pt x="0" y="0"/>
                </a:lnTo>
                <a:lnTo>
                  <a:pt x="0" y="147065"/>
                </a:lnTo>
                <a:lnTo>
                  <a:pt x="125729" y="272795"/>
                </a:lnTo>
                <a:lnTo>
                  <a:pt x="251459" y="147065"/>
                </a:lnTo>
                <a:lnTo>
                  <a:pt x="25145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8555" y="4178808"/>
            <a:ext cx="271780" cy="250190"/>
          </a:xfrm>
          <a:custGeom>
            <a:avLst/>
            <a:gdLst/>
            <a:ahLst/>
            <a:cxnLst/>
            <a:rect l="l" t="t" r="r" b="b"/>
            <a:pathLst>
              <a:path w="271779" h="250189">
                <a:moveTo>
                  <a:pt x="146304" y="0"/>
                </a:moveTo>
                <a:lnTo>
                  <a:pt x="0" y="0"/>
                </a:lnTo>
                <a:lnTo>
                  <a:pt x="124968" y="124968"/>
                </a:lnTo>
                <a:lnTo>
                  <a:pt x="0" y="249936"/>
                </a:lnTo>
                <a:lnTo>
                  <a:pt x="146304" y="249936"/>
                </a:lnTo>
                <a:lnTo>
                  <a:pt x="271272" y="124968"/>
                </a:lnTo>
                <a:lnTo>
                  <a:pt x="146304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5559" y="5151120"/>
            <a:ext cx="271780" cy="251460"/>
          </a:xfrm>
          <a:custGeom>
            <a:avLst/>
            <a:gdLst/>
            <a:ahLst/>
            <a:cxnLst/>
            <a:rect l="l" t="t" r="r" b="b"/>
            <a:pathLst>
              <a:path w="271779" h="251460">
                <a:moveTo>
                  <a:pt x="271271" y="0"/>
                </a:moveTo>
                <a:lnTo>
                  <a:pt x="125730" y="0"/>
                </a:lnTo>
                <a:lnTo>
                  <a:pt x="0" y="125729"/>
                </a:lnTo>
                <a:lnTo>
                  <a:pt x="125730" y="251459"/>
                </a:lnTo>
                <a:lnTo>
                  <a:pt x="271271" y="251459"/>
                </a:lnTo>
                <a:lnTo>
                  <a:pt x="145541" y="125729"/>
                </a:lnTo>
                <a:lnTo>
                  <a:pt x="27127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4762" y="0"/>
            <a:ext cx="9153525" cy="1393190"/>
            <a:chOff x="-4762" y="0"/>
            <a:chExt cx="9153525" cy="1393190"/>
          </a:xfrm>
        </p:grpSpPr>
        <p:sp>
          <p:nvSpPr>
            <p:cNvPr id="44" name="object 44"/>
            <p:cNvSpPr/>
            <p:nvPr/>
          </p:nvSpPr>
          <p:spPr>
            <a:xfrm>
              <a:off x="0" y="1325880"/>
              <a:ext cx="9144000" cy="62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0"/>
              <a:ext cx="9144000" cy="1325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0"/>
              <a:ext cx="9144000" cy="1325880"/>
            </a:xfrm>
            <a:custGeom>
              <a:avLst/>
              <a:gdLst/>
              <a:ahLst/>
              <a:cxnLst/>
              <a:rect l="l" t="t" r="r" b="b"/>
              <a:pathLst>
                <a:path w="9144000" h="1325880">
                  <a:moveTo>
                    <a:pt x="0" y="0"/>
                  </a:moveTo>
                  <a:lnTo>
                    <a:pt x="9144000" y="0"/>
                  </a:lnTo>
                  <a:lnTo>
                    <a:pt x="9144000" y="1325879"/>
                  </a:lnTo>
                  <a:lnTo>
                    <a:pt x="0" y="13258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150745" y="244856"/>
            <a:ext cx="48437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10" dirty="0">
                <a:latin typeface="Arial"/>
                <a:cs typeface="Arial"/>
              </a:rPr>
              <a:t>Kariyer </a:t>
            </a:r>
            <a:r>
              <a:rPr b="1" spc="-330" dirty="0">
                <a:latin typeface="Arial"/>
                <a:cs typeface="Arial"/>
              </a:rPr>
              <a:t>Gelişim</a:t>
            </a:r>
            <a:r>
              <a:rPr b="1" spc="-250" dirty="0">
                <a:latin typeface="Arial"/>
                <a:cs typeface="Arial"/>
              </a:rPr>
              <a:t> </a:t>
            </a:r>
            <a:r>
              <a:rPr b="1" spc="-280" dirty="0">
                <a:latin typeface="Arial"/>
                <a:cs typeface="Arial"/>
              </a:rPr>
              <a:t>Alanı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34740" y="5017008"/>
            <a:ext cx="1873250" cy="859790"/>
            <a:chOff x="3634740" y="5017008"/>
            <a:chExt cx="1873250" cy="859790"/>
          </a:xfrm>
        </p:grpSpPr>
        <p:sp>
          <p:nvSpPr>
            <p:cNvPr id="49" name="object 49"/>
            <p:cNvSpPr/>
            <p:nvPr/>
          </p:nvSpPr>
          <p:spPr>
            <a:xfrm>
              <a:off x="3634740" y="5056632"/>
              <a:ext cx="1873250" cy="820419"/>
            </a:xfrm>
            <a:custGeom>
              <a:avLst/>
              <a:gdLst/>
              <a:ahLst/>
              <a:cxnLst/>
              <a:rect l="l" t="t" r="r" b="b"/>
              <a:pathLst>
                <a:path w="1873250" h="820420">
                  <a:moveTo>
                    <a:pt x="1757426" y="0"/>
                  </a:moveTo>
                  <a:lnTo>
                    <a:pt x="117221" y="0"/>
                  </a:lnTo>
                  <a:lnTo>
                    <a:pt x="79865" y="8675"/>
                  </a:lnTo>
                  <a:lnTo>
                    <a:pt x="47649" y="32828"/>
                  </a:lnTo>
                  <a:lnTo>
                    <a:pt x="22388" y="69649"/>
                  </a:lnTo>
                  <a:lnTo>
                    <a:pt x="5899" y="116327"/>
                  </a:lnTo>
                  <a:lnTo>
                    <a:pt x="0" y="170053"/>
                  </a:lnTo>
                  <a:lnTo>
                    <a:pt x="0" y="649859"/>
                  </a:lnTo>
                  <a:lnTo>
                    <a:pt x="5899" y="703584"/>
                  </a:lnTo>
                  <a:lnTo>
                    <a:pt x="22388" y="750262"/>
                  </a:lnTo>
                  <a:lnTo>
                    <a:pt x="47649" y="787083"/>
                  </a:lnTo>
                  <a:lnTo>
                    <a:pt x="79865" y="811236"/>
                  </a:lnTo>
                  <a:lnTo>
                    <a:pt x="117221" y="819912"/>
                  </a:lnTo>
                  <a:lnTo>
                    <a:pt x="1757426" y="819912"/>
                  </a:lnTo>
                  <a:lnTo>
                    <a:pt x="1825703" y="787083"/>
                  </a:lnTo>
                  <a:lnTo>
                    <a:pt x="1850713" y="750262"/>
                  </a:lnTo>
                  <a:lnTo>
                    <a:pt x="1867109" y="703584"/>
                  </a:lnTo>
                  <a:lnTo>
                    <a:pt x="1872996" y="649859"/>
                  </a:lnTo>
                  <a:lnTo>
                    <a:pt x="1872996" y="170053"/>
                  </a:lnTo>
                  <a:lnTo>
                    <a:pt x="1867109" y="116327"/>
                  </a:lnTo>
                  <a:lnTo>
                    <a:pt x="1850713" y="69649"/>
                  </a:lnTo>
                  <a:lnTo>
                    <a:pt x="1825703" y="32828"/>
                  </a:lnTo>
                  <a:lnTo>
                    <a:pt x="1793975" y="8675"/>
                  </a:lnTo>
                  <a:lnTo>
                    <a:pt x="1757426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36264" y="5017008"/>
              <a:ext cx="1836420" cy="546100"/>
            </a:xfrm>
            <a:custGeom>
              <a:avLst/>
              <a:gdLst/>
              <a:ahLst/>
              <a:cxnLst/>
              <a:rect l="l" t="t" r="r" b="b"/>
              <a:pathLst>
                <a:path w="1836420" h="546100">
                  <a:moveTo>
                    <a:pt x="1723136" y="0"/>
                  </a:moveTo>
                  <a:lnTo>
                    <a:pt x="114935" y="0"/>
                  </a:lnTo>
                  <a:lnTo>
                    <a:pt x="69865" y="8893"/>
                  </a:lnTo>
                  <a:lnTo>
                    <a:pt x="33369" y="33147"/>
                  </a:lnTo>
                  <a:lnTo>
                    <a:pt x="8921" y="69115"/>
                  </a:lnTo>
                  <a:lnTo>
                    <a:pt x="0" y="113157"/>
                  </a:lnTo>
                  <a:lnTo>
                    <a:pt x="0" y="432435"/>
                  </a:lnTo>
                  <a:lnTo>
                    <a:pt x="8921" y="476476"/>
                  </a:lnTo>
                  <a:lnTo>
                    <a:pt x="33369" y="512445"/>
                  </a:lnTo>
                  <a:lnTo>
                    <a:pt x="69865" y="536698"/>
                  </a:lnTo>
                  <a:lnTo>
                    <a:pt x="114935" y="545592"/>
                  </a:lnTo>
                  <a:lnTo>
                    <a:pt x="1723136" y="545592"/>
                  </a:lnTo>
                  <a:lnTo>
                    <a:pt x="1767250" y="536698"/>
                  </a:lnTo>
                  <a:lnTo>
                    <a:pt x="1803257" y="512445"/>
                  </a:lnTo>
                  <a:lnTo>
                    <a:pt x="1827524" y="476476"/>
                  </a:lnTo>
                  <a:lnTo>
                    <a:pt x="1836420" y="432435"/>
                  </a:lnTo>
                  <a:lnTo>
                    <a:pt x="1836420" y="113157"/>
                  </a:lnTo>
                  <a:lnTo>
                    <a:pt x="1827524" y="69115"/>
                  </a:lnTo>
                  <a:lnTo>
                    <a:pt x="1803257" y="33147"/>
                  </a:lnTo>
                  <a:lnTo>
                    <a:pt x="1767250" y="8893"/>
                  </a:lnTo>
                  <a:lnTo>
                    <a:pt x="1723136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33876" y="4507422"/>
            <a:ext cx="3391535" cy="73279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87550">
              <a:lnSpc>
                <a:spcPct val="100000"/>
              </a:lnSpc>
              <a:spcBef>
                <a:spcPts val="1019"/>
              </a:spcBef>
            </a:pPr>
            <a:r>
              <a:rPr sz="1400" b="1" spc="-5" dirty="0">
                <a:latin typeface="Arial"/>
                <a:cs typeface="Arial"/>
              </a:rPr>
              <a:t>Bursluluk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Sınavı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b="1" spc="-5" dirty="0">
                <a:latin typeface="Arial"/>
                <a:cs typeface="Arial"/>
              </a:rPr>
              <a:t>Üniversite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Tercih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09161" y="5189601"/>
            <a:ext cx="161861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140"/>
              </a:lnSpc>
              <a:spcBef>
                <a:spcPts val="100"/>
              </a:spcBef>
            </a:pPr>
            <a:r>
              <a:rPr sz="2700" b="1" spc="-135" baseline="18518" dirty="0">
                <a:solidFill>
                  <a:srgbClr val="FFFFFF"/>
                </a:solidFill>
                <a:latin typeface="Arial"/>
                <a:cs typeface="Arial"/>
              </a:rPr>
              <a:t>06 </a:t>
            </a:r>
            <a:r>
              <a:rPr sz="1600" b="1" spc="-25" dirty="0">
                <a:latin typeface="Arial"/>
                <a:cs typeface="Arial"/>
              </a:rPr>
              <a:t>ve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Yerleşme</a:t>
            </a:r>
            <a:endParaRPr sz="1600">
              <a:latin typeface="Arial"/>
              <a:cs typeface="Arial"/>
            </a:endParaRPr>
          </a:p>
          <a:p>
            <a:pPr marL="541020">
              <a:lnSpc>
                <a:spcPts val="1900"/>
              </a:lnSpc>
            </a:pPr>
            <a:r>
              <a:rPr sz="1600" b="1" spc="-5" dirty="0">
                <a:latin typeface="Arial"/>
                <a:cs typeface="Arial"/>
              </a:rPr>
              <a:t>İşlemleri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65629" y="3038602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35" baseline="-27777" dirty="0">
                <a:solidFill>
                  <a:srgbClr val="FFFFFF"/>
                </a:solidFill>
                <a:latin typeface="Arial"/>
                <a:cs typeface="Arial"/>
              </a:rPr>
              <a:t>03 </a:t>
            </a:r>
            <a:r>
              <a:rPr sz="1600" b="1" spc="-5" dirty="0">
                <a:latin typeface="Arial"/>
                <a:cs typeface="Arial"/>
              </a:rPr>
              <a:t>Seçmeli Ders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41523" y="3308350"/>
            <a:ext cx="68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Seçimi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409447"/>
            <a:ext cx="6278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5" dirty="0">
                <a:solidFill>
                  <a:srgbClr val="660066"/>
                </a:solidFill>
              </a:rPr>
              <a:t>d</a:t>
            </a:r>
            <a:r>
              <a:rPr spc="-470" dirty="0">
                <a:solidFill>
                  <a:srgbClr val="660066"/>
                </a:solidFill>
              </a:rPr>
              <a:t> </a:t>
            </a:r>
            <a:r>
              <a:rPr sz="3600" b="1" dirty="0">
                <a:solidFill>
                  <a:srgbClr val="FFC000"/>
                </a:solidFill>
                <a:latin typeface="Arial"/>
                <a:cs typeface="Arial"/>
              </a:rPr>
              <a:t>KARİYER </a:t>
            </a:r>
            <a:r>
              <a:rPr sz="3600" b="1" spc="-5" dirty="0">
                <a:solidFill>
                  <a:srgbClr val="FFC000"/>
                </a:solidFill>
                <a:latin typeface="Arial"/>
                <a:cs typeface="Arial"/>
              </a:rPr>
              <a:t>GELİŞİM </a:t>
            </a:r>
            <a:r>
              <a:rPr sz="3600" b="1" dirty="0">
                <a:solidFill>
                  <a:srgbClr val="FFC000"/>
                </a:solidFill>
                <a:latin typeface="Arial"/>
                <a:cs typeface="Arial"/>
              </a:rPr>
              <a:t>ALANI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" y="3073273"/>
            <a:ext cx="4175760" cy="22860"/>
          </a:xfrm>
          <a:custGeom>
            <a:avLst/>
            <a:gdLst/>
            <a:ahLst/>
            <a:cxnLst/>
            <a:rect l="l" t="t" r="r" b="b"/>
            <a:pathLst>
              <a:path w="4175760" h="22860">
                <a:moveTo>
                  <a:pt x="4175760" y="0"/>
                </a:moveTo>
                <a:lnTo>
                  <a:pt x="0" y="0"/>
                </a:lnTo>
                <a:lnTo>
                  <a:pt x="0" y="22860"/>
                </a:lnTo>
                <a:lnTo>
                  <a:pt x="4175760" y="22860"/>
                </a:lnTo>
                <a:lnTo>
                  <a:pt x="4175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402457"/>
            <a:ext cx="4175760" cy="22860"/>
          </a:xfrm>
          <a:custGeom>
            <a:avLst/>
            <a:gdLst/>
            <a:ahLst/>
            <a:cxnLst/>
            <a:rect l="l" t="t" r="r" b="b"/>
            <a:pathLst>
              <a:path w="4175760" h="22860">
                <a:moveTo>
                  <a:pt x="4175760" y="0"/>
                </a:moveTo>
                <a:lnTo>
                  <a:pt x="0" y="0"/>
                </a:lnTo>
                <a:lnTo>
                  <a:pt x="0" y="22859"/>
                </a:lnTo>
                <a:lnTo>
                  <a:pt x="4175760" y="22859"/>
                </a:lnTo>
                <a:lnTo>
                  <a:pt x="4175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480906"/>
            <a:ext cx="4812665" cy="40862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0520" algn="just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Arial"/>
                <a:cs typeface="Arial"/>
              </a:rPr>
              <a:t>Kariyer gelişim alanı bu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anlamda</a:t>
            </a:r>
            <a:endParaRPr sz="2400">
              <a:latin typeface="Arial"/>
              <a:cs typeface="Arial"/>
            </a:endParaRPr>
          </a:p>
          <a:p>
            <a:pPr marL="622300" indent="-609600" algn="just">
              <a:lnSpc>
                <a:spcPct val="100000"/>
              </a:lnSpc>
              <a:spcBef>
                <a:spcPts val="285"/>
              </a:spcBef>
              <a:buAutoNum type="arabicPlain"/>
              <a:tabLst>
                <a:tab pos="62230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bireyi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tanıma</a:t>
            </a:r>
            <a:r>
              <a:rPr sz="2400" spc="-5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687705" indent="-675640" algn="just">
              <a:lnSpc>
                <a:spcPct val="100000"/>
              </a:lnSpc>
              <a:spcBef>
                <a:spcPts val="290"/>
              </a:spcBef>
              <a:buAutoNum type="arabicPlain"/>
              <a:tabLst>
                <a:tab pos="68834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meslek alanlarını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tanıma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  <a:p>
            <a:pPr marL="622300" marR="5080" indent="-609600" algn="just">
              <a:lnSpc>
                <a:spcPct val="90000"/>
              </a:lnSpc>
              <a:spcBef>
                <a:spcPts val="580"/>
              </a:spcBef>
              <a:buAutoNum type="arabicPlain"/>
              <a:tabLst>
                <a:tab pos="622300" algn="l"/>
                <a:tab pos="330644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bireyin kişisel özellikleri ile  mesleklerin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gerektird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ğ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 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özellikler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arasındaki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bağlantıyı 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kurarak kendine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uygun 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mesleği</a:t>
            </a:r>
            <a:endParaRPr sz="2400">
              <a:latin typeface="Arial"/>
              <a:cs typeface="Arial"/>
            </a:endParaRPr>
          </a:p>
          <a:p>
            <a:pPr marL="600710" algn="just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seçmesine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yardım</a:t>
            </a:r>
            <a:endParaRPr sz="2400">
              <a:latin typeface="Arial"/>
              <a:cs typeface="Arial"/>
            </a:endParaRPr>
          </a:p>
          <a:p>
            <a:pPr marL="622300" marR="9525" indent="-20320" algn="just">
              <a:lnSpc>
                <a:spcPts val="2590"/>
              </a:lnSpc>
              <a:spcBef>
                <a:spcPts val="620"/>
              </a:spcBef>
            </a:pPr>
            <a:r>
              <a:rPr sz="2400" spc="-5" dirty="0">
                <a:latin typeface="Arial"/>
                <a:cs typeface="Arial"/>
              </a:rPr>
              <a:t>etme olarak üç aşamada  </a:t>
            </a:r>
            <a:r>
              <a:rPr sz="2400" spc="-10" dirty="0">
                <a:latin typeface="Arial"/>
                <a:cs typeface="Arial"/>
              </a:rPr>
              <a:t>gerçekleştirilmektedir.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6444" y="1412747"/>
            <a:ext cx="3715511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927" y="553923"/>
            <a:ext cx="7842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5" dirty="0">
                <a:solidFill>
                  <a:srgbClr val="660066"/>
                </a:solidFill>
              </a:rPr>
              <a:t>d</a:t>
            </a:r>
            <a:r>
              <a:rPr spc="-515" dirty="0">
                <a:solidFill>
                  <a:srgbClr val="660066"/>
                </a:solidFill>
              </a:rPr>
              <a:t> </a:t>
            </a:r>
            <a:r>
              <a:rPr sz="3200" b="1" spc="-50" dirty="0">
                <a:solidFill>
                  <a:srgbClr val="FFC000"/>
                </a:solidFill>
                <a:latin typeface="Arial"/>
                <a:cs typeface="Arial"/>
              </a:rPr>
              <a:t>SOSYAL 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DUYGUSAL 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GELİŞİM </a:t>
            </a:r>
            <a:r>
              <a:rPr sz="3200" b="1" dirty="0">
                <a:solidFill>
                  <a:srgbClr val="FFC000"/>
                </a:solidFill>
                <a:latin typeface="Arial"/>
                <a:cs typeface="Arial"/>
              </a:rPr>
              <a:t>ALANI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7221" y="1806321"/>
            <a:ext cx="450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100" algn="l"/>
                <a:tab pos="2190750" algn="l"/>
              </a:tabLst>
            </a:pPr>
            <a:r>
              <a:rPr sz="2400" spc="-5" dirty="0">
                <a:latin typeface="Arial"/>
                <a:cs typeface="Arial"/>
              </a:rPr>
              <a:t>1.	Öğrencinin	kendini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tanıması,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7221" y="2684145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1003" y="2684145"/>
            <a:ext cx="441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9260" algn="l"/>
                <a:tab pos="2332355" algn="l"/>
                <a:tab pos="3118485" algn="l"/>
              </a:tabLst>
            </a:pPr>
            <a:r>
              <a:rPr sz="2400" spc="-5" dirty="0">
                <a:latin typeface="Arial"/>
                <a:cs typeface="Arial"/>
              </a:rPr>
              <a:t>Öğrencinin	var	olan	</a:t>
            </a:r>
            <a:r>
              <a:rPr sz="2400" spc="-10" dirty="0">
                <a:latin typeface="Arial"/>
                <a:cs typeface="Arial"/>
              </a:rPr>
              <a:t>yönleriyle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6350">
              <a:lnSpc>
                <a:spcPct val="100000"/>
              </a:lnSpc>
              <a:spcBef>
                <a:spcPts val="100"/>
              </a:spcBef>
              <a:tabLst>
                <a:tab pos="2005964" algn="l"/>
                <a:tab pos="3227070" algn="l"/>
                <a:tab pos="4617085" algn="l"/>
              </a:tabLst>
            </a:pPr>
            <a:r>
              <a:rPr spc="-10" dirty="0"/>
              <a:t>kendin</a:t>
            </a:r>
            <a:r>
              <a:rPr spc="-5" dirty="0"/>
              <a:t>i</a:t>
            </a:r>
            <a:r>
              <a:rPr dirty="0"/>
              <a:t>	</a:t>
            </a:r>
            <a:r>
              <a:rPr spc="-10" dirty="0"/>
              <a:t>kabu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etmesi</a:t>
            </a:r>
            <a:r>
              <a:rPr dirty="0"/>
              <a:t>	</a:t>
            </a:r>
            <a:r>
              <a:rPr spc="-5" dirty="0"/>
              <a:t>ve  </a:t>
            </a:r>
            <a:r>
              <a:rPr spc="-10" dirty="0"/>
              <a:t>geliştirmesi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/>
          </a:p>
          <a:p>
            <a:pPr marL="546100" indent="-534035">
              <a:lnSpc>
                <a:spcPct val="100000"/>
              </a:lnSpc>
              <a:buAutoNum type="arabicPeriod" startAt="3"/>
              <a:tabLst>
                <a:tab pos="546100" algn="l"/>
                <a:tab pos="546735" algn="l"/>
                <a:tab pos="2755900" algn="l"/>
              </a:tabLst>
            </a:pPr>
            <a:r>
              <a:rPr spc="-5" dirty="0"/>
              <a:t>Öğrencinin	duygularını</a:t>
            </a: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düzenlemesi ve</a:t>
            </a:r>
            <a:r>
              <a:rPr spc="40" dirty="0"/>
              <a:t> </a:t>
            </a:r>
            <a:r>
              <a:rPr spc="-5" dirty="0"/>
              <a:t>yönetmesi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/>
          </a:p>
          <a:p>
            <a:pPr marL="500380" indent="-488315">
              <a:lnSpc>
                <a:spcPct val="100000"/>
              </a:lnSpc>
              <a:buAutoNum type="arabicPeriod" startAt="4"/>
              <a:tabLst>
                <a:tab pos="500380" algn="l"/>
                <a:tab pos="501015" algn="l"/>
              </a:tabLst>
            </a:pPr>
            <a:r>
              <a:rPr dirty="0"/>
              <a:t>Öğrencinin başkalarını</a:t>
            </a:r>
            <a:r>
              <a:rPr spc="420" dirty="0"/>
              <a:t> </a:t>
            </a:r>
            <a:r>
              <a:rPr dirty="0"/>
              <a:t>anlaması</a:t>
            </a:r>
          </a:p>
          <a:p>
            <a:pPr marL="546100">
              <a:lnSpc>
                <a:spcPct val="100000"/>
              </a:lnSpc>
            </a:pPr>
            <a:r>
              <a:rPr spc="-5" dirty="0"/>
              <a:t>ve kabul</a:t>
            </a:r>
            <a:r>
              <a:rPr spc="5" dirty="0"/>
              <a:t> </a:t>
            </a:r>
            <a:r>
              <a:rPr dirty="0"/>
              <a:t>etmesi,</a:t>
            </a:r>
          </a:p>
        </p:txBody>
      </p:sp>
      <p:sp>
        <p:nvSpPr>
          <p:cNvPr id="7" name="object 7"/>
          <p:cNvSpPr/>
          <p:nvPr/>
        </p:nvSpPr>
        <p:spPr>
          <a:xfrm>
            <a:off x="324611" y="1844039"/>
            <a:ext cx="2519172" cy="352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561" y="665174"/>
            <a:ext cx="6261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FFC000"/>
                </a:solidFill>
                <a:latin typeface="Arial"/>
                <a:cs typeface="Arial"/>
              </a:rPr>
              <a:t>SOSYAL 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DUYGUSAL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GELİŞİM</a:t>
            </a:r>
            <a:r>
              <a:rPr sz="2800" b="1" spc="-1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ALANI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619453"/>
            <a:ext cx="4857115" cy="42760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351155" indent="-342900">
              <a:lnSpc>
                <a:spcPct val="100600"/>
              </a:lnSpc>
              <a:spcBef>
                <a:spcPts val="85"/>
              </a:spcBef>
              <a:buFont typeface="Comic Sans MS"/>
              <a:buAutoNum type="arabicPeriod" startAt="5"/>
              <a:tabLst>
                <a:tab pos="365125" algn="l"/>
              </a:tabLst>
            </a:pPr>
            <a:r>
              <a:rPr sz="2400" dirty="0">
                <a:latin typeface="Arial"/>
                <a:cs typeface="Arial"/>
              </a:rPr>
              <a:t>Öğrencinin </a:t>
            </a:r>
            <a:r>
              <a:rPr sz="2400" spc="-5" dirty="0">
                <a:latin typeface="Arial"/>
                <a:cs typeface="Arial"/>
              </a:rPr>
              <a:t>kişiler </a:t>
            </a:r>
            <a:r>
              <a:rPr sz="2400" dirty="0">
                <a:latin typeface="Arial"/>
                <a:cs typeface="Arial"/>
              </a:rPr>
              <a:t>arası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sağlıklı  ilişkiler geliştirmesi için </a:t>
            </a:r>
            <a:r>
              <a:rPr sz="2400" spc="-10" dirty="0">
                <a:latin typeface="Arial"/>
                <a:cs typeface="Arial"/>
              </a:rPr>
              <a:t>gerekli  </a:t>
            </a:r>
            <a:r>
              <a:rPr sz="2400" spc="-5" dirty="0">
                <a:latin typeface="Arial"/>
                <a:cs typeface="Arial"/>
              </a:rPr>
              <a:t>bilgi </a:t>
            </a:r>
            <a:r>
              <a:rPr sz="2400" dirty="0">
                <a:latin typeface="Arial"/>
                <a:cs typeface="Arial"/>
              </a:rPr>
              <a:t>, tutum </a:t>
            </a:r>
            <a:r>
              <a:rPr sz="2400" spc="-5" dirty="0">
                <a:latin typeface="Arial"/>
                <a:cs typeface="Arial"/>
              </a:rPr>
              <a:t>ve davranışları  </a:t>
            </a:r>
            <a:r>
              <a:rPr sz="2400" spc="-10" dirty="0">
                <a:latin typeface="Arial"/>
                <a:cs typeface="Arial"/>
              </a:rPr>
              <a:t>edinebilmesi</a:t>
            </a:r>
            <a:endParaRPr sz="2400">
              <a:latin typeface="Arial"/>
              <a:cs typeface="Arial"/>
            </a:endParaRPr>
          </a:p>
          <a:p>
            <a:pPr marL="355600" marR="462280" indent="-342900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Öğrencinin hedefler  oluşturabilmesi ve hedeflerine  ulaşmak için çaba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göstermesi</a:t>
            </a:r>
            <a:endParaRPr sz="2400">
              <a:latin typeface="Arial"/>
              <a:cs typeface="Arial"/>
            </a:endParaRPr>
          </a:p>
          <a:p>
            <a:pPr marL="349885" indent="-337820">
              <a:lnSpc>
                <a:spcPct val="100000"/>
              </a:lnSpc>
              <a:spcBef>
                <a:spcPts val="580"/>
              </a:spcBef>
              <a:buAutoNum type="arabicPeriod" startAt="5"/>
              <a:tabLst>
                <a:tab pos="350520" algn="l"/>
              </a:tabLst>
            </a:pPr>
            <a:r>
              <a:rPr sz="2400" spc="-5" dirty="0">
                <a:latin typeface="Arial"/>
                <a:cs typeface="Arial"/>
              </a:rPr>
              <a:t>Kişisel güvenliğini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sağlayabilmesi</a:t>
            </a:r>
            <a:endParaRPr sz="2400">
              <a:latin typeface="Arial"/>
              <a:cs typeface="Arial"/>
            </a:endParaRPr>
          </a:p>
          <a:p>
            <a:pPr marL="334010" marR="616585" indent="-334010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334010" algn="l"/>
              </a:tabLst>
            </a:pPr>
            <a:r>
              <a:rPr sz="2400" spc="-5" dirty="0">
                <a:latin typeface="Arial"/>
                <a:cs typeface="Arial"/>
              </a:rPr>
              <a:t>Aile ve toplumsal </a:t>
            </a:r>
            <a:r>
              <a:rPr sz="2400" dirty="0">
                <a:latin typeface="Arial"/>
                <a:cs typeface="Arial"/>
              </a:rPr>
              <a:t>değerler </a:t>
            </a:r>
            <a:r>
              <a:rPr sz="2400" spc="-5" dirty="0">
                <a:latin typeface="Arial"/>
                <a:cs typeface="Arial"/>
              </a:rPr>
              <a:t>ile  doğaya </a:t>
            </a:r>
            <a:r>
              <a:rPr sz="2400" dirty="0">
                <a:latin typeface="Arial"/>
                <a:cs typeface="Arial"/>
              </a:rPr>
              <a:t>karşı </a:t>
            </a:r>
            <a:r>
              <a:rPr sz="2400" spc="-5" dirty="0">
                <a:latin typeface="Arial"/>
                <a:cs typeface="Arial"/>
              </a:rPr>
              <a:t>duyarlılık  kazanması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11" y="1700783"/>
            <a:ext cx="2519172" cy="388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1393190"/>
            <a:chOff x="-4762" y="0"/>
            <a:chExt cx="9153525" cy="1393190"/>
          </a:xfrm>
        </p:grpSpPr>
        <p:sp>
          <p:nvSpPr>
            <p:cNvPr id="3" name="object 3"/>
            <p:cNvSpPr/>
            <p:nvPr/>
          </p:nvSpPr>
          <p:spPr>
            <a:xfrm>
              <a:off x="0" y="1325880"/>
              <a:ext cx="9144000" cy="62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25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325880"/>
            </a:xfrm>
            <a:custGeom>
              <a:avLst/>
              <a:gdLst/>
              <a:ahLst/>
              <a:cxnLst/>
              <a:rect l="l" t="t" r="r" b="b"/>
              <a:pathLst>
                <a:path w="9144000" h="1325880">
                  <a:moveTo>
                    <a:pt x="0" y="0"/>
                  </a:moveTo>
                  <a:lnTo>
                    <a:pt x="9144000" y="0"/>
                  </a:lnTo>
                  <a:lnTo>
                    <a:pt x="9144000" y="1325879"/>
                  </a:lnTo>
                  <a:lnTo>
                    <a:pt x="0" y="13258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8994" y="278079"/>
            <a:ext cx="391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95" dirty="0">
                <a:latin typeface="Arial"/>
                <a:cs typeface="Arial"/>
              </a:rPr>
              <a:t>Rehberlik</a:t>
            </a:r>
            <a:r>
              <a:rPr b="1" spc="-290" dirty="0">
                <a:latin typeface="Arial"/>
                <a:cs typeface="Arial"/>
              </a:rPr>
              <a:t> </a:t>
            </a:r>
            <a:r>
              <a:rPr b="1" spc="-295" dirty="0">
                <a:latin typeface="Arial"/>
                <a:cs typeface="Arial"/>
              </a:rPr>
              <a:t>Nedir?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130295" y="2357627"/>
            <a:ext cx="2883535" cy="2740660"/>
            <a:chOff x="3130295" y="2357627"/>
            <a:chExt cx="2883535" cy="2740660"/>
          </a:xfrm>
        </p:grpSpPr>
        <p:sp>
          <p:nvSpPr>
            <p:cNvPr id="8" name="object 8"/>
            <p:cNvSpPr/>
            <p:nvPr/>
          </p:nvSpPr>
          <p:spPr>
            <a:xfrm>
              <a:off x="4261103" y="3898391"/>
              <a:ext cx="622300" cy="1199515"/>
            </a:xfrm>
            <a:custGeom>
              <a:avLst/>
              <a:gdLst/>
              <a:ahLst/>
              <a:cxnLst/>
              <a:rect l="l" t="t" r="r" b="b"/>
              <a:pathLst>
                <a:path w="622300" h="1199514">
                  <a:moveTo>
                    <a:pt x="310896" y="0"/>
                  </a:moveTo>
                  <a:lnTo>
                    <a:pt x="0" y="172211"/>
                  </a:lnTo>
                  <a:lnTo>
                    <a:pt x="130937" y="172211"/>
                  </a:lnTo>
                  <a:lnTo>
                    <a:pt x="130937" y="1199387"/>
                  </a:lnTo>
                  <a:lnTo>
                    <a:pt x="490855" y="1199387"/>
                  </a:lnTo>
                  <a:lnTo>
                    <a:pt x="490855" y="172211"/>
                  </a:lnTo>
                  <a:lnTo>
                    <a:pt x="621792" y="172211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4316" y="3476244"/>
              <a:ext cx="1199515" cy="786765"/>
            </a:xfrm>
            <a:custGeom>
              <a:avLst/>
              <a:gdLst/>
              <a:ahLst/>
              <a:cxnLst/>
              <a:rect l="l" t="t" r="r" b="b"/>
              <a:pathLst>
                <a:path w="1199514" h="786764">
                  <a:moveTo>
                    <a:pt x="262255" y="0"/>
                  </a:moveTo>
                  <a:lnTo>
                    <a:pt x="0" y="243204"/>
                  </a:lnTo>
                  <a:lnTo>
                    <a:pt x="67945" y="595375"/>
                  </a:lnTo>
                  <a:lnTo>
                    <a:pt x="109093" y="469010"/>
                  </a:lnTo>
                  <a:lnTo>
                    <a:pt x="1087247" y="786383"/>
                  </a:lnTo>
                  <a:lnTo>
                    <a:pt x="1199388" y="445261"/>
                  </a:lnTo>
                  <a:lnTo>
                    <a:pt x="221234" y="127888"/>
                  </a:lnTo>
                  <a:lnTo>
                    <a:pt x="26225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99" y="2357627"/>
              <a:ext cx="998219" cy="1118870"/>
            </a:xfrm>
            <a:custGeom>
              <a:avLst/>
              <a:gdLst/>
              <a:ahLst/>
              <a:cxnLst/>
              <a:rect l="l" t="t" r="r" b="b"/>
              <a:pathLst>
                <a:path w="998220" h="1118870">
                  <a:moveTo>
                    <a:pt x="711200" y="0"/>
                  </a:moveTo>
                  <a:lnTo>
                    <a:pt x="108838" y="831469"/>
                  </a:lnTo>
                  <a:lnTo>
                    <a:pt x="0" y="752601"/>
                  </a:lnTo>
                  <a:lnTo>
                    <a:pt x="149860" y="1074420"/>
                  </a:lnTo>
                  <a:lnTo>
                    <a:pt x="504571" y="1118616"/>
                  </a:lnTo>
                  <a:lnTo>
                    <a:pt x="395859" y="1039749"/>
                  </a:lnTo>
                  <a:lnTo>
                    <a:pt x="998220" y="209804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3779" y="2357627"/>
              <a:ext cx="998219" cy="1118870"/>
            </a:xfrm>
            <a:custGeom>
              <a:avLst/>
              <a:gdLst/>
              <a:ahLst/>
              <a:cxnLst/>
              <a:rect l="l" t="t" r="r" b="b"/>
              <a:pathLst>
                <a:path w="998220" h="1118870">
                  <a:moveTo>
                    <a:pt x="288544" y="0"/>
                  </a:moveTo>
                  <a:lnTo>
                    <a:pt x="0" y="209804"/>
                  </a:lnTo>
                  <a:lnTo>
                    <a:pt x="602361" y="1039749"/>
                  </a:lnTo>
                  <a:lnTo>
                    <a:pt x="493649" y="1118616"/>
                  </a:lnTo>
                  <a:lnTo>
                    <a:pt x="848360" y="1074420"/>
                  </a:lnTo>
                  <a:lnTo>
                    <a:pt x="998220" y="752601"/>
                  </a:lnTo>
                  <a:lnTo>
                    <a:pt x="889381" y="831469"/>
                  </a:lnTo>
                  <a:lnTo>
                    <a:pt x="28854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0295" y="3476244"/>
              <a:ext cx="1199515" cy="786765"/>
            </a:xfrm>
            <a:custGeom>
              <a:avLst/>
              <a:gdLst/>
              <a:ahLst/>
              <a:cxnLst/>
              <a:rect l="l" t="t" r="r" b="b"/>
              <a:pathLst>
                <a:path w="1199514" h="786764">
                  <a:moveTo>
                    <a:pt x="937132" y="0"/>
                  </a:moveTo>
                  <a:lnTo>
                    <a:pt x="978154" y="127888"/>
                  </a:lnTo>
                  <a:lnTo>
                    <a:pt x="0" y="445261"/>
                  </a:lnTo>
                  <a:lnTo>
                    <a:pt x="112141" y="786383"/>
                  </a:lnTo>
                  <a:lnTo>
                    <a:pt x="1090295" y="469010"/>
                  </a:lnTo>
                  <a:lnTo>
                    <a:pt x="1131443" y="595375"/>
                  </a:lnTo>
                  <a:lnTo>
                    <a:pt x="1199388" y="243204"/>
                  </a:lnTo>
                  <a:lnTo>
                    <a:pt x="937132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83455" y="3460241"/>
            <a:ext cx="55816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5"/>
              </a:spcBef>
            </a:pPr>
            <a:r>
              <a:rPr sz="1050" b="1" spc="-65" dirty="0">
                <a:latin typeface="Arial"/>
                <a:cs typeface="Arial"/>
              </a:rPr>
              <a:t>Rehberlik  </a:t>
            </a:r>
            <a:r>
              <a:rPr sz="1050" b="1" spc="-90" dirty="0">
                <a:latin typeface="Arial"/>
                <a:cs typeface="Arial"/>
              </a:rPr>
              <a:t>Servisi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8878" y="2143760"/>
            <a:ext cx="2407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Bireyin </a:t>
            </a:r>
            <a:r>
              <a:rPr sz="1600" b="1" spc="-5" dirty="0">
                <a:latin typeface="Arial"/>
                <a:cs typeface="Arial"/>
              </a:rPr>
              <a:t>kendini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anlaması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6031" y="3826890"/>
            <a:ext cx="2181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Problemlerini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çözmesi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5390" y="5071313"/>
            <a:ext cx="2377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Gerçekçi kararlar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alması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891" y="3817111"/>
            <a:ext cx="2342515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Kapasitesini kendine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95"/>
              </a:lnSpc>
            </a:pPr>
            <a:r>
              <a:rPr sz="1600" b="1" spc="-15" dirty="0">
                <a:latin typeface="Arial"/>
                <a:cs typeface="Arial"/>
              </a:rPr>
              <a:t>uygun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düzeyde</a:t>
            </a:r>
            <a:endParaRPr sz="1600">
              <a:latin typeface="Arial"/>
              <a:cs typeface="Arial"/>
            </a:endParaRPr>
          </a:p>
          <a:p>
            <a:pPr marR="6985" algn="r">
              <a:lnSpc>
                <a:spcPts val="1895"/>
              </a:lnSpc>
            </a:pPr>
            <a:r>
              <a:rPr sz="1600" b="1" spc="-10" dirty="0">
                <a:latin typeface="Arial"/>
                <a:cs typeface="Arial"/>
              </a:rPr>
              <a:t>geliştirmesi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310" y="2149855"/>
            <a:ext cx="2852420" cy="5067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0485" marR="5080" indent="-58419">
              <a:lnSpc>
                <a:spcPts val="1870"/>
              </a:lnSpc>
              <a:spcBef>
                <a:spcPts val="200"/>
              </a:spcBef>
            </a:pPr>
            <a:r>
              <a:rPr sz="1600" b="1" spc="-10" dirty="0">
                <a:latin typeface="Arial"/>
                <a:cs typeface="Arial"/>
              </a:rPr>
              <a:t>Çevresine </a:t>
            </a:r>
            <a:r>
              <a:rPr sz="1600" b="1" spc="-5" dirty="0">
                <a:latin typeface="Arial"/>
                <a:cs typeface="Arial"/>
              </a:rPr>
              <a:t>dengeli </a:t>
            </a:r>
            <a:r>
              <a:rPr sz="1600" b="1" spc="-25" dirty="0">
                <a:latin typeface="Arial"/>
                <a:cs typeface="Arial"/>
              </a:rPr>
              <a:t>ve </a:t>
            </a:r>
            <a:r>
              <a:rPr sz="1600" b="1" spc="-5" dirty="0">
                <a:latin typeface="Arial"/>
                <a:cs typeface="Arial"/>
              </a:rPr>
              <a:t>sağlıklı  bir </a:t>
            </a:r>
            <a:r>
              <a:rPr sz="1600" b="1" spc="-15" dirty="0">
                <a:latin typeface="Arial"/>
                <a:cs typeface="Arial"/>
              </a:rPr>
              <a:t>uyum </a:t>
            </a:r>
            <a:r>
              <a:rPr sz="1600" b="1" spc="-10" dirty="0">
                <a:latin typeface="Arial"/>
                <a:cs typeface="Arial"/>
              </a:rPr>
              <a:t>sağlayabilmesi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için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58641" y="2076957"/>
            <a:ext cx="815975" cy="814705"/>
            <a:chOff x="3358641" y="2076957"/>
            <a:chExt cx="815975" cy="814705"/>
          </a:xfrm>
        </p:grpSpPr>
        <p:sp>
          <p:nvSpPr>
            <p:cNvPr id="20" name="object 20"/>
            <p:cNvSpPr/>
            <p:nvPr/>
          </p:nvSpPr>
          <p:spPr>
            <a:xfrm>
              <a:off x="3403091" y="2121407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363474" y="0"/>
                  </a:moveTo>
                  <a:lnTo>
                    <a:pt x="314143" y="3311"/>
                  </a:lnTo>
                  <a:lnTo>
                    <a:pt x="266832" y="12959"/>
                  </a:lnTo>
                  <a:lnTo>
                    <a:pt x="221974" y="28509"/>
                  </a:lnTo>
                  <a:lnTo>
                    <a:pt x="180001" y="49530"/>
                  </a:lnTo>
                  <a:lnTo>
                    <a:pt x="141346" y="75588"/>
                  </a:lnTo>
                  <a:lnTo>
                    <a:pt x="106441" y="106251"/>
                  </a:lnTo>
                  <a:lnTo>
                    <a:pt x="75720" y="141087"/>
                  </a:lnTo>
                  <a:lnTo>
                    <a:pt x="49614" y="179662"/>
                  </a:lnTo>
                  <a:lnTo>
                    <a:pt x="28557" y="221545"/>
                  </a:lnTo>
                  <a:lnTo>
                    <a:pt x="12980" y="266303"/>
                  </a:lnTo>
                  <a:lnTo>
                    <a:pt x="3317" y="313502"/>
                  </a:lnTo>
                  <a:lnTo>
                    <a:pt x="0" y="362712"/>
                  </a:lnTo>
                  <a:lnTo>
                    <a:pt x="3317" y="411921"/>
                  </a:lnTo>
                  <a:lnTo>
                    <a:pt x="12980" y="459120"/>
                  </a:lnTo>
                  <a:lnTo>
                    <a:pt x="28557" y="503878"/>
                  </a:lnTo>
                  <a:lnTo>
                    <a:pt x="49614" y="545761"/>
                  </a:lnTo>
                  <a:lnTo>
                    <a:pt x="75720" y="584336"/>
                  </a:lnTo>
                  <a:lnTo>
                    <a:pt x="106441" y="619172"/>
                  </a:lnTo>
                  <a:lnTo>
                    <a:pt x="141346" y="649835"/>
                  </a:lnTo>
                  <a:lnTo>
                    <a:pt x="180001" y="675894"/>
                  </a:lnTo>
                  <a:lnTo>
                    <a:pt x="221974" y="696914"/>
                  </a:lnTo>
                  <a:lnTo>
                    <a:pt x="266832" y="712464"/>
                  </a:lnTo>
                  <a:lnTo>
                    <a:pt x="314143" y="722112"/>
                  </a:lnTo>
                  <a:lnTo>
                    <a:pt x="363474" y="725424"/>
                  </a:lnTo>
                  <a:lnTo>
                    <a:pt x="412804" y="722112"/>
                  </a:lnTo>
                  <a:lnTo>
                    <a:pt x="460115" y="712464"/>
                  </a:lnTo>
                  <a:lnTo>
                    <a:pt x="504973" y="696914"/>
                  </a:lnTo>
                  <a:lnTo>
                    <a:pt x="546946" y="675893"/>
                  </a:lnTo>
                  <a:lnTo>
                    <a:pt x="585601" y="649835"/>
                  </a:lnTo>
                  <a:lnTo>
                    <a:pt x="620506" y="619172"/>
                  </a:lnTo>
                  <a:lnTo>
                    <a:pt x="651227" y="584336"/>
                  </a:lnTo>
                  <a:lnTo>
                    <a:pt x="677333" y="545761"/>
                  </a:lnTo>
                  <a:lnTo>
                    <a:pt x="698390" y="503878"/>
                  </a:lnTo>
                  <a:lnTo>
                    <a:pt x="713967" y="459120"/>
                  </a:lnTo>
                  <a:lnTo>
                    <a:pt x="723630" y="411921"/>
                  </a:lnTo>
                  <a:lnTo>
                    <a:pt x="726948" y="362712"/>
                  </a:lnTo>
                  <a:lnTo>
                    <a:pt x="723630" y="313502"/>
                  </a:lnTo>
                  <a:lnTo>
                    <a:pt x="713967" y="266303"/>
                  </a:lnTo>
                  <a:lnTo>
                    <a:pt x="698390" y="221545"/>
                  </a:lnTo>
                  <a:lnTo>
                    <a:pt x="677333" y="179662"/>
                  </a:lnTo>
                  <a:lnTo>
                    <a:pt x="651227" y="141087"/>
                  </a:lnTo>
                  <a:lnTo>
                    <a:pt x="620506" y="106251"/>
                  </a:lnTo>
                  <a:lnTo>
                    <a:pt x="585601" y="75588"/>
                  </a:lnTo>
                  <a:lnTo>
                    <a:pt x="546946" y="49529"/>
                  </a:lnTo>
                  <a:lnTo>
                    <a:pt x="504973" y="28509"/>
                  </a:lnTo>
                  <a:lnTo>
                    <a:pt x="460115" y="12959"/>
                  </a:lnTo>
                  <a:lnTo>
                    <a:pt x="412804" y="331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03091" y="2121407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0" y="362712"/>
                  </a:moveTo>
                  <a:lnTo>
                    <a:pt x="3317" y="313502"/>
                  </a:lnTo>
                  <a:lnTo>
                    <a:pt x="12980" y="266303"/>
                  </a:lnTo>
                  <a:lnTo>
                    <a:pt x="28557" y="221545"/>
                  </a:lnTo>
                  <a:lnTo>
                    <a:pt x="49614" y="179662"/>
                  </a:lnTo>
                  <a:lnTo>
                    <a:pt x="75720" y="141087"/>
                  </a:lnTo>
                  <a:lnTo>
                    <a:pt x="106441" y="106251"/>
                  </a:lnTo>
                  <a:lnTo>
                    <a:pt x="141346" y="75588"/>
                  </a:lnTo>
                  <a:lnTo>
                    <a:pt x="180001" y="49530"/>
                  </a:lnTo>
                  <a:lnTo>
                    <a:pt x="221974" y="28509"/>
                  </a:lnTo>
                  <a:lnTo>
                    <a:pt x="266832" y="12959"/>
                  </a:lnTo>
                  <a:lnTo>
                    <a:pt x="314143" y="3311"/>
                  </a:lnTo>
                  <a:lnTo>
                    <a:pt x="363474" y="0"/>
                  </a:lnTo>
                  <a:lnTo>
                    <a:pt x="412804" y="3311"/>
                  </a:lnTo>
                  <a:lnTo>
                    <a:pt x="460115" y="12959"/>
                  </a:lnTo>
                  <a:lnTo>
                    <a:pt x="504973" y="28509"/>
                  </a:lnTo>
                  <a:lnTo>
                    <a:pt x="546946" y="49529"/>
                  </a:lnTo>
                  <a:lnTo>
                    <a:pt x="585601" y="75588"/>
                  </a:lnTo>
                  <a:lnTo>
                    <a:pt x="620506" y="106251"/>
                  </a:lnTo>
                  <a:lnTo>
                    <a:pt x="651227" y="141087"/>
                  </a:lnTo>
                  <a:lnTo>
                    <a:pt x="677333" y="179662"/>
                  </a:lnTo>
                  <a:lnTo>
                    <a:pt x="698390" y="221545"/>
                  </a:lnTo>
                  <a:lnTo>
                    <a:pt x="713967" y="266303"/>
                  </a:lnTo>
                  <a:lnTo>
                    <a:pt x="723630" y="313502"/>
                  </a:lnTo>
                  <a:lnTo>
                    <a:pt x="726948" y="362712"/>
                  </a:lnTo>
                  <a:lnTo>
                    <a:pt x="723630" y="411921"/>
                  </a:lnTo>
                  <a:lnTo>
                    <a:pt x="713967" y="459120"/>
                  </a:lnTo>
                  <a:lnTo>
                    <a:pt x="698390" y="503878"/>
                  </a:lnTo>
                  <a:lnTo>
                    <a:pt x="677333" y="545761"/>
                  </a:lnTo>
                  <a:lnTo>
                    <a:pt x="651227" y="584336"/>
                  </a:lnTo>
                  <a:lnTo>
                    <a:pt x="620506" y="619172"/>
                  </a:lnTo>
                  <a:lnTo>
                    <a:pt x="585601" y="649835"/>
                  </a:lnTo>
                  <a:lnTo>
                    <a:pt x="546946" y="675893"/>
                  </a:lnTo>
                  <a:lnTo>
                    <a:pt x="504973" y="696914"/>
                  </a:lnTo>
                  <a:lnTo>
                    <a:pt x="460115" y="712464"/>
                  </a:lnTo>
                  <a:lnTo>
                    <a:pt x="412804" y="722112"/>
                  </a:lnTo>
                  <a:lnTo>
                    <a:pt x="363474" y="725424"/>
                  </a:lnTo>
                  <a:lnTo>
                    <a:pt x="314143" y="722112"/>
                  </a:lnTo>
                  <a:lnTo>
                    <a:pt x="266832" y="712464"/>
                  </a:lnTo>
                  <a:lnTo>
                    <a:pt x="221974" y="696914"/>
                  </a:lnTo>
                  <a:lnTo>
                    <a:pt x="180001" y="675894"/>
                  </a:lnTo>
                  <a:lnTo>
                    <a:pt x="141346" y="649835"/>
                  </a:lnTo>
                  <a:lnTo>
                    <a:pt x="106441" y="619172"/>
                  </a:lnTo>
                  <a:lnTo>
                    <a:pt x="75720" y="584336"/>
                  </a:lnTo>
                  <a:lnTo>
                    <a:pt x="49614" y="545761"/>
                  </a:lnTo>
                  <a:lnTo>
                    <a:pt x="28557" y="503878"/>
                  </a:lnTo>
                  <a:lnTo>
                    <a:pt x="12980" y="459120"/>
                  </a:lnTo>
                  <a:lnTo>
                    <a:pt x="3317" y="411921"/>
                  </a:lnTo>
                  <a:lnTo>
                    <a:pt x="0" y="362712"/>
                  </a:lnTo>
                  <a:close/>
                </a:path>
              </a:pathLst>
            </a:custGeom>
            <a:ln w="889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71494" y="2154377"/>
            <a:ext cx="398145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5" dirty="0">
                <a:solidFill>
                  <a:srgbClr val="4F81BD"/>
                </a:solidFill>
                <a:latin typeface="Arial"/>
                <a:cs typeface="Arial"/>
              </a:rPr>
              <a:t>Ç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13705" y="2076957"/>
            <a:ext cx="815975" cy="814705"/>
            <a:chOff x="5013705" y="2076957"/>
            <a:chExt cx="815975" cy="814705"/>
          </a:xfrm>
        </p:grpSpPr>
        <p:sp>
          <p:nvSpPr>
            <p:cNvPr id="24" name="object 24"/>
            <p:cNvSpPr/>
            <p:nvPr/>
          </p:nvSpPr>
          <p:spPr>
            <a:xfrm>
              <a:off x="5058155" y="2121407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363474" y="0"/>
                  </a:moveTo>
                  <a:lnTo>
                    <a:pt x="314143" y="3311"/>
                  </a:lnTo>
                  <a:lnTo>
                    <a:pt x="266832" y="12959"/>
                  </a:lnTo>
                  <a:lnTo>
                    <a:pt x="221974" y="28509"/>
                  </a:lnTo>
                  <a:lnTo>
                    <a:pt x="180001" y="49530"/>
                  </a:lnTo>
                  <a:lnTo>
                    <a:pt x="141346" y="75588"/>
                  </a:lnTo>
                  <a:lnTo>
                    <a:pt x="106441" y="106251"/>
                  </a:lnTo>
                  <a:lnTo>
                    <a:pt x="75720" y="141087"/>
                  </a:lnTo>
                  <a:lnTo>
                    <a:pt x="49614" y="179662"/>
                  </a:lnTo>
                  <a:lnTo>
                    <a:pt x="28557" y="221545"/>
                  </a:lnTo>
                  <a:lnTo>
                    <a:pt x="12980" y="266303"/>
                  </a:lnTo>
                  <a:lnTo>
                    <a:pt x="3317" y="313502"/>
                  </a:lnTo>
                  <a:lnTo>
                    <a:pt x="0" y="362712"/>
                  </a:lnTo>
                  <a:lnTo>
                    <a:pt x="3317" y="411921"/>
                  </a:lnTo>
                  <a:lnTo>
                    <a:pt x="12980" y="459120"/>
                  </a:lnTo>
                  <a:lnTo>
                    <a:pt x="28557" y="503878"/>
                  </a:lnTo>
                  <a:lnTo>
                    <a:pt x="49614" y="545761"/>
                  </a:lnTo>
                  <a:lnTo>
                    <a:pt x="75720" y="584336"/>
                  </a:lnTo>
                  <a:lnTo>
                    <a:pt x="106441" y="619172"/>
                  </a:lnTo>
                  <a:lnTo>
                    <a:pt x="141346" y="649835"/>
                  </a:lnTo>
                  <a:lnTo>
                    <a:pt x="180001" y="675894"/>
                  </a:lnTo>
                  <a:lnTo>
                    <a:pt x="221974" y="696914"/>
                  </a:lnTo>
                  <a:lnTo>
                    <a:pt x="266832" y="712464"/>
                  </a:lnTo>
                  <a:lnTo>
                    <a:pt x="314143" y="722112"/>
                  </a:lnTo>
                  <a:lnTo>
                    <a:pt x="363474" y="725424"/>
                  </a:lnTo>
                  <a:lnTo>
                    <a:pt x="412804" y="722112"/>
                  </a:lnTo>
                  <a:lnTo>
                    <a:pt x="460115" y="712464"/>
                  </a:lnTo>
                  <a:lnTo>
                    <a:pt x="504973" y="696914"/>
                  </a:lnTo>
                  <a:lnTo>
                    <a:pt x="546946" y="675893"/>
                  </a:lnTo>
                  <a:lnTo>
                    <a:pt x="585601" y="649835"/>
                  </a:lnTo>
                  <a:lnTo>
                    <a:pt x="620506" y="619172"/>
                  </a:lnTo>
                  <a:lnTo>
                    <a:pt x="651227" y="584336"/>
                  </a:lnTo>
                  <a:lnTo>
                    <a:pt x="677333" y="545761"/>
                  </a:lnTo>
                  <a:lnTo>
                    <a:pt x="698390" y="503878"/>
                  </a:lnTo>
                  <a:lnTo>
                    <a:pt x="713967" y="459120"/>
                  </a:lnTo>
                  <a:lnTo>
                    <a:pt x="723630" y="411921"/>
                  </a:lnTo>
                  <a:lnTo>
                    <a:pt x="726948" y="362712"/>
                  </a:lnTo>
                  <a:lnTo>
                    <a:pt x="723630" y="313502"/>
                  </a:lnTo>
                  <a:lnTo>
                    <a:pt x="713967" y="266303"/>
                  </a:lnTo>
                  <a:lnTo>
                    <a:pt x="698390" y="221545"/>
                  </a:lnTo>
                  <a:lnTo>
                    <a:pt x="677333" y="179662"/>
                  </a:lnTo>
                  <a:lnTo>
                    <a:pt x="651227" y="141087"/>
                  </a:lnTo>
                  <a:lnTo>
                    <a:pt x="620506" y="106251"/>
                  </a:lnTo>
                  <a:lnTo>
                    <a:pt x="585601" y="75588"/>
                  </a:lnTo>
                  <a:lnTo>
                    <a:pt x="546946" y="49529"/>
                  </a:lnTo>
                  <a:lnTo>
                    <a:pt x="504973" y="28509"/>
                  </a:lnTo>
                  <a:lnTo>
                    <a:pt x="460115" y="12959"/>
                  </a:lnTo>
                  <a:lnTo>
                    <a:pt x="412804" y="331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8155" y="2121407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0" y="362712"/>
                  </a:moveTo>
                  <a:lnTo>
                    <a:pt x="3317" y="313502"/>
                  </a:lnTo>
                  <a:lnTo>
                    <a:pt x="12980" y="266303"/>
                  </a:lnTo>
                  <a:lnTo>
                    <a:pt x="28557" y="221545"/>
                  </a:lnTo>
                  <a:lnTo>
                    <a:pt x="49614" y="179662"/>
                  </a:lnTo>
                  <a:lnTo>
                    <a:pt x="75720" y="141087"/>
                  </a:lnTo>
                  <a:lnTo>
                    <a:pt x="106441" y="106251"/>
                  </a:lnTo>
                  <a:lnTo>
                    <a:pt x="141346" y="75588"/>
                  </a:lnTo>
                  <a:lnTo>
                    <a:pt x="180001" y="49530"/>
                  </a:lnTo>
                  <a:lnTo>
                    <a:pt x="221974" y="28509"/>
                  </a:lnTo>
                  <a:lnTo>
                    <a:pt x="266832" y="12959"/>
                  </a:lnTo>
                  <a:lnTo>
                    <a:pt x="314143" y="3311"/>
                  </a:lnTo>
                  <a:lnTo>
                    <a:pt x="363474" y="0"/>
                  </a:lnTo>
                  <a:lnTo>
                    <a:pt x="412804" y="3311"/>
                  </a:lnTo>
                  <a:lnTo>
                    <a:pt x="460115" y="12959"/>
                  </a:lnTo>
                  <a:lnTo>
                    <a:pt x="504973" y="28509"/>
                  </a:lnTo>
                  <a:lnTo>
                    <a:pt x="546946" y="49529"/>
                  </a:lnTo>
                  <a:lnTo>
                    <a:pt x="585601" y="75588"/>
                  </a:lnTo>
                  <a:lnTo>
                    <a:pt x="620506" y="106251"/>
                  </a:lnTo>
                  <a:lnTo>
                    <a:pt x="651227" y="141087"/>
                  </a:lnTo>
                  <a:lnTo>
                    <a:pt x="677333" y="179662"/>
                  </a:lnTo>
                  <a:lnTo>
                    <a:pt x="698390" y="221545"/>
                  </a:lnTo>
                  <a:lnTo>
                    <a:pt x="713967" y="266303"/>
                  </a:lnTo>
                  <a:lnTo>
                    <a:pt x="723630" y="313502"/>
                  </a:lnTo>
                  <a:lnTo>
                    <a:pt x="726948" y="362712"/>
                  </a:lnTo>
                  <a:lnTo>
                    <a:pt x="723630" y="411921"/>
                  </a:lnTo>
                  <a:lnTo>
                    <a:pt x="713967" y="459120"/>
                  </a:lnTo>
                  <a:lnTo>
                    <a:pt x="698390" y="503878"/>
                  </a:lnTo>
                  <a:lnTo>
                    <a:pt x="677333" y="545761"/>
                  </a:lnTo>
                  <a:lnTo>
                    <a:pt x="651227" y="584336"/>
                  </a:lnTo>
                  <a:lnTo>
                    <a:pt x="620506" y="619172"/>
                  </a:lnTo>
                  <a:lnTo>
                    <a:pt x="585601" y="649835"/>
                  </a:lnTo>
                  <a:lnTo>
                    <a:pt x="546946" y="675893"/>
                  </a:lnTo>
                  <a:lnTo>
                    <a:pt x="504973" y="696914"/>
                  </a:lnTo>
                  <a:lnTo>
                    <a:pt x="460115" y="712464"/>
                  </a:lnTo>
                  <a:lnTo>
                    <a:pt x="412804" y="722112"/>
                  </a:lnTo>
                  <a:lnTo>
                    <a:pt x="363474" y="725424"/>
                  </a:lnTo>
                  <a:lnTo>
                    <a:pt x="314143" y="722112"/>
                  </a:lnTo>
                  <a:lnTo>
                    <a:pt x="266832" y="712464"/>
                  </a:lnTo>
                  <a:lnTo>
                    <a:pt x="221974" y="696914"/>
                  </a:lnTo>
                  <a:lnTo>
                    <a:pt x="180001" y="675894"/>
                  </a:lnTo>
                  <a:lnTo>
                    <a:pt x="141346" y="649835"/>
                  </a:lnTo>
                  <a:lnTo>
                    <a:pt x="106441" y="619172"/>
                  </a:lnTo>
                  <a:lnTo>
                    <a:pt x="75720" y="584336"/>
                  </a:lnTo>
                  <a:lnTo>
                    <a:pt x="49614" y="545761"/>
                  </a:lnTo>
                  <a:lnTo>
                    <a:pt x="28557" y="503878"/>
                  </a:lnTo>
                  <a:lnTo>
                    <a:pt x="12980" y="459120"/>
                  </a:lnTo>
                  <a:lnTo>
                    <a:pt x="3317" y="411921"/>
                  </a:lnTo>
                  <a:lnTo>
                    <a:pt x="0" y="362712"/>
                  </a:lnTo>
                  <a:close/>
                </a:path>
              </a:pathLst>
            </a:custGeom>
            <a:ln w="889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41797" y="2160854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5" dirty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49214" y="3751834"/>
            <a:ext cx="817880" cy="815975"/>
            <a:chOff x="5649214" y="3751834"/>
            <a:chExt cx="817880" cy="815975"/>
          </a:xfrm>
        </p:grpSpPr>
        <p:sp>
          <p:nvSpPr>
            <p:cNvPr id="28" name="object 28"/>
            <p:cNvSpPr/>
            <p:nvPr/>
          </p:nvSpPr>
          <p:spPr>
            <a:xfrm>
              <a:off x="5693664" y="3796284"/>
              <a:ext cx="728980" cy="727075"/>
            </a:xfrm>
            <a:custGeom>
              <a:avLst/>
              <a:gdLst/>
              <a:ahLst/>
              <a:cxnLst/>
              <a:rect l="l" t="t" r="r" b="b"/>
              <a:pathLst>
                <a:path w="728979" h="727075">
                  <a:moveTo>
                    <a:pt x="364236" y="0"/>
                  </a:moveTo>
                  <a:lnTo>
                    <a:pt x="314810" y="3317"/>
                  </a:lnTo>
                  <a:lnTo>
                    <a:pt x="267405" y="12980"/>
                  </a:lnTo>
                  <a:lnTo>
                    <a:pt x="222456" y="28557"/>
                  </a:lnTo>
                  <a:lnTo>
                    <a:pt x="180396" y="49614"/>
                  </a:lnTo>
                  <a:lnTo>
                    <a:pt x="141659" y="75720"/>
                  </a:lnTo>
                  <a:lnTo>
                    <a:pt x="106680" y="106441"/>
                  </a:lnTo>
                  <a:lnTo>
                    <a:pt x="75891" y="141346"/>
                  </a:lnTo>
                  <a:lnTo>
                    <a:pt x="49727" y="180001"/>
                  </a:lnTo>
                  <a:lnTo>
                    <a:pt x="28622" y="221974"/>
                  </a:lnTo>
                  <a:lnTo>
                    <a:pt x="13010" y="266832"/>
                  </a:lnTo>
                  <a:lnTo>
                    <a:pt x="3324" y="314143"/>
                  </a:lnTo>
                  <a:lnTo>
                    <a:pt x="0" y="363474"/>
                  </a:lnTo>
                  <a:lnTo>
                    <a:pt x="3324" y="412804"/>
                  </a:lnTo>
                  <a:lnTo>
                    <a:pt x="13010" y="460115"/>
                  </a:lnTo>
                  <a:lnTo>
                    <a:pt x="28622" y="504973"/>
                  </a:lnTo>
                  <a:lnTo>
                    <a:pt x="49727" y="546946"/>
                  </a:lnTo>
                  <a:lnTo>
                    <a:pt x="75891" y="585601"/>
                  </a:lnTo>
                  <a:lnTo>
                    <a:pt x="106679" y="620506"/>
                  </a:lnTo>
                  <a:lnTo>
                    <a:pt x="141659" y="651227"/>
                  </a:lnTo>
                  <a:lnTo>
                    <a:pt x="180396" y="677333"/>
                  </a:lnTo>
                  <a:lnTo>
                    <a:pt x="222456" y="698390"/>
                  </a:lnTo>
                  <a:lnTo>
                    <a:pt x="267405" y="713967"/>
                  </a:lnTo>
                  <a:lnTo>
                    <a:pt x="314810" y="723630"/>
                  </a:lnTo>
                  <a:lnTo>
                    <a:pt x="364236" y="726948"/>
                  </a:lnTo>
                  <a:lnTo>
                    <a:pt x="413661" y="723630"/>
                  </a:lnTo>
                  <a:lnTo>
                    <a:pt x="461066" y="713967"/>
                  </a:lnTo>
                  <a:lnTo>
                    <a:pt x="506015" y="698390"/>
                  </a:lnTo>
                  <a:lnTo>
                    <a:pt x="548075" y="677333"/>
                  </a:lnTo>
                  <a:lnTo>
                    <a:pt x="586812" y="651227"/>
                  </a:lnTo>
                  <a:lnTo>
                    <a:pt x="621791" y="620506"/>
                  </a:lnTo>
                  <a:lnTo>
                    <a:pt x="652580" y="585601"/>
                  </a:lnTo>
                  <a:lnTo>
                    <a:pt x="678744" y="546946"/>
                  </a:lnTo>
                  <a:lnTo>
                    <a:pt x="699849" y="504973"/>
                  </a:lnTo>
                  <a:lnTo>
                    <a:pt x="715461" y="460115"/>
                  </a:lnTo>
                  <a:lnTo>
                    <a:pt x="725147" y="412804"/>
                  </a:lnTo>
                  <a:lnTo>
                    <a:pt x="728472" y="363474"/>
                  </a:lnTo>
                  <a:lnTo>
                    <a:pt x="725147" y="314143"/>
                  </a:lnTo>
                  <a:lnTo>
                    <a:pt x="715461" y="266832"/>
                  </a:lnTo>
                  <a:lnTo>
                    <a:pt x="699849" y="221974"/>
                  </a:lnTo>
                  <a:lnTo>
                    <a:pt x="678744" y="180001"/>
                  </a:lnTo>
                  <a:lnTo>
                    <a:pt x="652580" y="141346"/>
                  </a:lnTo>
                  <a:lnTo>
                    <a:pt x="621792" y="106441"/>
                  </a:lnTo>
                  <a:lnTo>
                    <a:pt x="586812" y="75720"/>
                  </a:lnTo>
                  <a:lnTo>
                    <a:pt x="548075" y="49614"/>
                  </a:lnTo>
                  <a:lnTo>
                    <a:pt x="506015" y="28557"/>
                  </a:lnTo>
                  <a:lnTo>
                    <a:pt x="461066" y="12980"/>
                  </a:lnTo>
                  <a:lnTo>
                    <a:pt x="413661" y="3317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93664" y="3796284"/>
              <a:ext cx="728980" cy="727075"/>
            </a:xfrm>
            <a:custGeom>
              <a:avLst/>
              <a:gdLst/>
              <a:ahLst/>
              <a:cxnLst/>
              <a:rect l="l" t="t" r="r" b="b"/>
              <a:pathLst>
                <a:path w="728979" h="727075">
                  <a:moveTo>
                    <a:pt x="0" y="363474"/>
                  </a:moveTo>
                  <a:lnTo>
                    <a:pt x="3324" y="314143"/>
                  </a:lnTo>
                  <a:lnTo>
                    <a:pt x="13010" y="266832"/>
                  </a:lnTo>
                  <a:lnTo>
                    <a:pt x="28622" y="221974"/>
                  </a:lnTo>
                  <a:lnTo>
                    <a:pt x="49727" y="180001"/>
                  </a:lnTo>
                  <a:lnTo>
                    <a:pt x="75891" y="141346"/>
                  </a:lnTo>
                  <a:lnTo>
                    <a:pt x="106680" y="106441"/>
                  </a:lnTo>
                  <a:lnTo>
                    <a:pt x="141659" y="75720"/>
                  </a:lnTo>
                  <a:lnTo>
                    <a:pt x="180396" y="49614"/>
                  </a:lnTo>
                  <a:lnTo>
                    <a:pt x="222456" y="28557"/>
                  </a:lnTo>
                  <a:lnTo>
                    <a:pt x="267405" y="12980"/>
                  </a:lnTo>
                  <a:lnTo>
                    <a:pt x="314810" y="3317"/>
                  </a:lnTo>
                  <a:lnTo>
                    <a:pt x="364236" y="0"/>
                  </a:lnTo>
                  <a:lnTo>
                    <a:pt x="413661" y="3317"/>
                  </a:lnTo>
                  <a:lnTo>
                    <a:pt x="461066" y="12980"/>
                  </a:lnTo>
                  <a:lnTo>
                    <a:pt x="506015" y="28557"/>
                  </a:lnTo>
                  <a:lnTo>
                    <a:pt x="548075" y="49614"/>
                  </a:lnTo>
                  <a:lnTo>
                    <a:pt x="586812" y="75720"/>
                  </a:lnTo>
                  <a:lnTo>
                    <a:pt x="621792" y="106441"/>
                  </a:lnTo>
                  <a:lnTo>
                    <a:pt x="652580" y="141346"/>
                  </a:lnTo>
                  <a:lnTo>
                    <a:pt x="678744" y="180001"/>
                  </a:lnTo>
                  <a:lnTo>
                    <a:pt x="699849" y="221974"/>
                  </a:lnTo>
                  <a:lnTo>
                    <a:pt x="715461" y="266832"/>
                  </a:lnTo>
                  <a:lnTo>
                    <a:pt x="725147" y="314143"/>
                  </a:lnTo>
                  <a:lnTo>
                    <a:pt x="728472" y="363474"/>
                  </a:lnTo>
                  <a:lnTo>
                    <a:pt x="725147" y="412804"/>
                  </a:lnTo>
                  <a:lnTo>
                    <a:pt x="715461" y="460115"/>
                  </a:lnTo>
                  <a:lnTo>
                    <a:pt x="699849" y="504973"/>
                  </a:lnTo>
                  <a:lnTo>
                    <a:pt x="678744" y="546946"/>
                  </a:lnTo>
                  <a:lnTo>
                    <a:pt x="652580" y="585601"/>
                  </a:lnTo>
                  <a:lnTo>
                    <a:pt x="621791" y="620506"/>
                  </a:lnTo>
                  <a:lnTo>
                    <a:pt x="586812" y="651227"/>
                  </a:lnTo>
                  <a:lnTo>
                    <a:pt x="548075" y="677333"/>
                  </a:lnTo>
                  <a:lnTo>
                    <a:pt x="506015" y="698390"/>
                  </a:lnTo>
                  <a:lnTo>
                    <a:pt x="461066" y="713967"/>
                  </a:lnTo>
                  <a:lnTo>
                    <a:pt x="413661" y="723630"/>
                  </a:lnTo>
                  <a:lnTo>
                    <a:pt x="364236" y="726948"/>
                  </a:lnTo>
                  <a:lnTo>
                    <a:pt x="314810" y="723630"/>
                  </a:lnTo>
                  <a:lnTo>
                    <a:pt x="267405" y="713967"/>
                  </a:lnTo>
                  <a:lnTo>
                    <a:pt x="222456" y="698390"/>
                  </a:lnTo>
                  <a:lnTo>
                    <a:pt x="180396" y="677333"/>
                  </a:lnTo>
                  <a:lnTo>
                    <a:pt x="141659" y="651227"/>
                  </a:lnTo>
                  <a:lnTo>
                    <a:pt x="106679" y="620506"/>
                  </a:lnTo>
                  <a:lnTo>
                    <a:pt x="75891" y="585601"/>
                  </a:lnTo>
                  <a:lnTo>
                    <a:pt x="49727" y="546946"/>
                  </a:lnTo>
                  <a:lnTo>
                    <a:pt x="28622" y="504973"/>
                  </a:lnTo>
                  <a:lnTo>
                    <a:pt x="13010" y="460115"/>
                  </a:lnTo>
                  <a:lnTo>
                    <a:pt x="3324" y="412804"/>
                  </a:lnTo>
                  <a:lnTo>
                    <a:pt x="0" y="363474"/>
                  </a:lnTo>
                  <a:close/>
                </a:path>
              </a:pathLst>
            </a:custGeom>
            <a:ln w="8890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34202" y="3814064"/>
            <a:ext cx="29210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605" dirty="0">
                <a:solidFill>
                  <a:srgbClr val="9BBB59"/>
                </a:solidFill>
                <a:latin typeface="Arial"/>
                <a:cs typeface="Arial"/>
              </a:rPr>
              <a:t>P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52646" y="4760721"/>
            <a:ext cx="815975" cy="815975"/>
            <a:chOff x="4152646" y="4760721"/>
            <a:chExt cx="815975" cy="815975"/>
          </a:xfrm>
        </p:grpSpPr>
        <p:sp>
          <p:nvSpPr>
            <p:cNvPr id="32" name="object 32"/>
            <p:cNvSpPr/>
            <p:nvPr/>
          </p:nvSpPr>
          <p:spPr>
            <a:xfrm>
              <a:off x="4197096" y="480517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363474" y="0"/>
                  </a:moveTo>
                  <a:lnTo>
                    <a:pt x="314143" y="3317"/>
                  </a:lnTo>
                  <a:lnTo>
                    <a:pt x="266832" y="12980"/>
                  </a:lnTo>
                  <a:lnTo>
                    <a:pt x="221974" y="28557"/>
                  </a:lnTo>
                  <a:lnTo>
                    <a:pt x="180001" y="49614"/>
                  </a:lnTo>
                  <a:lnTo>
                    <a:pt x="141346" y="75720"/>
                  </a:lnTo>
                  <a:lnTo>
                    <a:pt x="106441" y="106441"/>
                  </a:lnTo>
                  <a:lnTo>
                    <a:pt x="75720" y="141346"/>
                  </a:lnTo>
                  <a:lnTo>
                    <a:pt x="49614" y="180001"/>
                  </a:lnTo>
                  <a:lnTo>
                    <a:pt x="28557" y="221974"/>
                  </a:lnTo>
                  <a:lnTo>
                    <a:pt x="12980" y="266832"/>
                  </a:lnTo>
                  <a:lnTo>
                    <a:pt x="3317" y="314143"/>
                  </a:lnTo>
                  <a:lnTo>
                    <a:pt x="0" y="363473"/>
                  </a:lnTo>
                  <a:lnTo>
                    <a:pt x="3317" y="412804"/>
                  </a:lnTo>
                  <a:lnTo>
                    <a:pt x="12980" y="460115"/>
                  </a:lnTo>
                  <a:lnTo>
                    <a:pt x="28557" y="504973"/>
                  </a:lnTo>
                  <a:lnTo>
                    <a:pt x="49614" y="546946"/>
                  </a:lnTo>
                  <a:lnTo>
                    <a:pt x="75720" y="585601"/>
                  </a:lnTo>
                  <a:lnTo>
                    <a:pt x="106441" y="620506"/>
                  </a:lnTo>
                  <a:lnTo>
                    <a:pt x="141346" y="651227"/>
                  </a:lnTo>
                  <a:lnTo>
                    <a:pt x="180001" y="677333"/>
                  </a:lnTo>
                  <a:lnTo>
                    <a:pt x="221974" y="698390"/>
                  </a:lnTo>
                  <a:lnTo>
                    <a:pt x="266832" y="713967"/>
                  </a:lnTo>
                  <a:lnTo>
                    <a:pt x="314143" y="723630"/>
                  </a:lnTo>
                  <a:lnTo>
                    <a:pt x="363474" y="726947"/>
                  </a:lnTo>
                  <a:lnTo>
                    <a:pt x="412804" y="723630"/>
                  </a:lnTo>
                  <a:lnTo>
                    <a:pt x="460115" y="713967"/>
                  </a:lnTo>
                  <a:lnTo>
                    <a:pt x="504973" y="698390"/>
                  </a:lnTo>
                  <a:lnTo>
                    <a:pt x="546946" y="677333"/>
                  </a:lnTo>
                  <a:lnTo>
                    <a:pt x="585601" y="651227"/>
                  </a:lnTo>
                  <a:lnTo>
                    <a:pt x="620506" y="620506"/>
                  </a:lnTo>
                  <a:lnTo>
                    <a:pt x="651227" y="585601"/>
                  </a:lnTo>
                  <a:lnTo>
                    <a:pt x="677333" y="546946"/>
                  </a:lnTo>
                  <a:lnTo>
                    <a:pt x="698390" y="504973"/>
                  </a:lnTo>
                  <a:lnTo>
                    <a:pt x="713967" y="460115"/>
                  </a:lnTo>
                  <a:lnTo>
                    <a:pt x="723630" y="412804"/>
                  </a:lnTo>
                  <a:lnTo>
                    <a:pt x="726948" y="363473"/>
                  </a:lnTo>
                  <a:lnTo>
                    <a:pt x="723630" y="314143"/>
                  </a:lnTo>
                  <a:lnTo>
                    <a:pt x="713967" y="266832"/>
                  </a:lnTo>
                  <a:lnTo>
                    <a:pt x="698390" y="221974"/>
                  </a:lnTo>
                  <a:lnTo>
                    <a:pt x="677333" y="180001"/>
                  </a:lnTo>
                  <a:lnTo>
                    <a:pt x="651227" y="141346"/>
                  </a:lnTo>
                  <a:lnTo>
                    <a:pt x="620506" y="106441"/>
                  </a:lnTo>
                  <a:lnTo>
                    <a:pt x="585601" y="75720"/>
                  </a:lnTo>
                  <a:lnTo>
                    <a:pt x="546946" y="49614"/>
                  </a:lnTo>
                  <a:lnTo>
                    <a:pt x="504973" y="28557"/>
                  </a:lnTo>
                  <a:lnTo>
                    <a:pt x="460115" y="12980"/>
                  </a:lnTo>
                  <a:lnTo>
                    <a:pt x="412804" y="331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7096" y="480517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0" y="363473"/>
                  </a:moveTo>
                  <a:lnTo>
                    <a:pt x="3317" y="314143"/>
                  </a:lnTo>
                  <a:lnTo>
                    <a:pt x="12980" y="266832"/>
                  </a:lnTo>
                  <a:lnTo>
                    <a:pt x="28557" y="221974"/>
                  </a:lnTo>
                  <a:lnTo>
                    <a:pt x="49614" y="180001"/>
                  </a:lnTo>
                  <a:lnTo>
                    <a:pt x="75720" y="141346"/>
                  </a:lnTo>
                  <a:lnTo>
                    <a:pt x="106441" y="106441"/>
                  </a:lnTo>
                  <a:lnTo>
                    <a:pt x="141346" y="75720"/>
                  </a:lnTo>
                  <a:lnTo>
                    <a:pt x="180001" y="49614"/>
                  </a:lnTo>
                  <a:lnTo>
                    <a:pt x="221974" y="28557"/>
                  </a:lnTo>
                  <a:lnTo>
                    <a:pt x="266832" y="12980"/>
                  </a:lnTo>
                  <a:lnTo>
                    <a:pt x="314143" y="3317"/>
                  </a:lnTo>
                  <a:lnTo>
                    <a:pt x="363474" y="0"/>
                  </a:lnTo>
                  <a:lnTo>
                    <a:pt x="412804" y="3317"/>
                  </a:lnTo>
                  <a:lnTo>
                    <a:pt x="460115" y="12980"/>
                  </a:lnTo>
                  <a:lnTo>
                    <a:pt x="504973" y="28557"/>
                  </a:lnTo>
                  <a:lnTo>
                    <a:pt x="546946" y="49614"/>
                  </a:lnTo>
                  <a:lnTo>
                    <a:pt x="585601" y="75720"/>
                  </a:lnTo>
                  <a:lnTo>
                    <a:pt x="620506" y="106441"/>
                  </a:lnTo>
                  <a:lnTo>
                    <a:pt x="651227" y="141346"/>
                  </a:lnTo>
                  <a:lnTo>
                    <a:pt x="677333" y="180001"/>
                  </a:lnTo>
                  <a:lnTo>
                    <a:pt x="698390" y="221974"/>
                  </a:lnTo>
                  <a:lnTo>
                    <a:pt x="713967" y="266832"/>
                  </a:lnTo>
                  <a:lnTo>
                    <a:pt x="723630" y="314143"/>
                  </a:lnTo>
                  <a:lnTo>
                    <a:pt x="726948" y="363473"/>
                  </a:lnTo>
                  <a:lnTo>
                    <a:pt x="723630" y="412804"/>
                  </a:lnTo>
                  <a:lnTo>
                    <a:pt x="713967" y="460115"/>
                  </a:lnTo>
                  <a:lnTo>
                    <a:pt x="698390" y="504973"/>
                  </a:lnTo>
                  <a:lnTo>
                    <a:pt x="677333" y="546946"/>
                  </a:lnTo>
                  <a:lnTo>
                    <a:pt x="651227" y="585601"/>
                  </a:lnTo>
                  <a:lnTo>
                    <a:pt x="620506" y="620506"/>
                  </a:lnTo>
                  <a:lnTo>
                    <a:pt x="585601" y="651227"/>
                  </a:lnTo>
                  <a:lnTo>
                    <a:pt x="546946" y="677333"/>
                  </a:lnTo>
                  <a:lnTo>
                    <a:pt x="504973" y="698390"/>
                  </a:lnTo>
                  <a:lnTo>
                    <a:pt x="460115" y="713967"/>
                  </a:lnTo>
                  <a:lnTo>
                    <a:pt x="412804" y="723630"/>
                  </a:lnTo>
                  <a:lnTo>
                    <a:pt x="363474" y="726947"/>
                  </a:lnTo>
                  <a:lnTo>
                    <a:pt x="314143" y="723630"/>
                  </a:lnTo>
                  <a:lnTo>
                    <a:pt x="266832" y="713967"/>
                  </a:lnTo>
                  <a:lnTo>
                    <a:pt x="221974" y="698390"/>
                  </a:lnTo>
                  <a:lnTo>
                    <a:pt x="180001" y="677333"/>
                  </a:lnTo>
                  <a:lnTo>
                    <a:pt x="141346" y="651227"/>
                  </a:lnTo>
                  <a:lnTo>
                    <a:pt x="106441" y="620506"/>
                  </a:lnTo>
                  <a:lnTo>
                    <a:pt x="75720" y="585601"/>
                  </a:lnTo>
                  <a:lnTo>
                    <a:pt x="49614" y="546946"/>
                  </a:lnTo>
                  <a:lnTo>
                    <a:pt x="28557" y="504973"/>
                  </a:lnTo>
                  <a:lnTo>
                    <a:pt x="12980" y="460115"/>
                  </a:lnTo>
                  <a:lnTo>
                    <a:pt x="3317" y="412804"/>
                  </a:lnTo>
                  <a:lnTo>
                    <a:pt x="0" y="363473"/>
                  </a:lnTo>
                  <a:close/>
                </a:path>
              </a:pathLst>
            </a:custGeom>
            <a:ln w="88900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67910" y="4855845"/>
            <a:ext cx="38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064A2"/>
                </a:solidFill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747517" y="3751834"/>
            <a:ext cx="815975" cy="815975"/>
            <a:chOff x="2747517" y="3751834"/>
            <a:chExt cx="815975" cy="815975"/>
          </a:xfrm>
        </p:grpSpPr>
        <p:sp>
          <p:nvSpPr>
            <p:cNvPr id="36" name="object 36"/>
            <p:cNvSpPr/>
            <p:nvPr/>
          </p:nvSpPr>
          <p:spPr>
            <a:xfrm>
              <a:off x="2791967" y="3796284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363474" y="0"/>
                  </a:moveTo>
                  <a:lnTo>
                    <a:pt x="314143" y="3317"/>
                  </a:lnTo>
                  <a:lnTo>
                    <a:pt x="266832" y="12980"/>
                  </a:lnTo>
                  <a:lnTo>
                    <a:pt x="221974" y="28557"/>
                  </a:lnTo>
                  <a:lnTo>
                    <a:pt x="180001" y="49614"/>
                  </a:lnTo>
                  <a:lnTo>
                    <a:pt x="141346" y="75720"/>
                  </a:lnTo>
                  <a:lnTo>
                    <a:pt x="106441" y="106441"/>
                  </a:lnTo>
                  <a:lnTo>
                    <a:pt x="75720" y="141346"/>
                  </a:lnTo>
                  <a:lnTo>
                    <a:pt x="49614" y="180001"/>
                  </a:lnTo>
                  <a:lnTo>
                    <a:pt x="28557" y="221974"/>
                  </a:lnTo>
                  <a:lnTo>
                    <a:pt x="12980" y="266832"/>
                  </a:lnTo>
                  <a:lnTo>
                    <a:pt x="3317" y="314143"/>
                  </a:lnTo>
                  <a:lnTo>
                    <a:pt x="0" y="363474"/>
                  </a:lnTo>
                  <a:lnTo>
                    <a:pt x="3317" y="412804"/>
                  </a:lnTo>
                  <a:lnTo>
                    <a:pt x="12980" y="460115"/>
                  </a:lnTo>
                  <a:lnTo>
                    <a:pt x="28557" y="504973"/>
                  </a:lnTo>
                  <a:lnTo>
                    <a:pt x="49614" y="546946"/>
                  </a:lnTo>
                  <a:lnTo>
                    <a:pt x="75720" y="585601"/>
                  </a:lnTo>
                  <a:lnTo>
                    <a:pt x="106441" y="620506"/>
                  </a:lnTo>
                  <a:lnTo>
                    <a:pt x="141346" y="651227"/>
                  </a:lnTo>
                  <a:lnTo>
                    <a:pt x="180001" y="677333"/>
                  </a:lnTo>
                  <a:lnTo>
                    <a:pt x="221974" y="698390"/>
                  </a:lnTo>
                  <a:lnTo>
                    <a:pt x="266832" y="713967"/>
                  </a:lnTo>
                  <a:lnTo>
                    <a:pt x="314143" y="723630"/>
                  </a:lnTo>
                  <a:lnTo>
                    <a:pt x="363474" y="726948"/>
                  </a:lnTo>
                  <a:lnTo>
                    <a:pt x="412804" y="723630"/>
                  </a:lnTo>
                  <a:lnTo>
                    <a:pt x="460115" y="713967"/>
                  </a:lnTo>
                  <a:lnTo>
                    <a:pt x="504973" y="698390"/>
                  </a:lnTo>
                  <a:lnTo>
                    <a:pt x="546946" y="677333"/>
                  </a:lnTo>
                  <a:lnTo>
                    <a:pt x="585601" y="651227"/>
                  </a:lnTo>
                  <a:lnTo>
                    <a:pt x="620506" y="620506"/>
                  </a:lnTo>
                  <a:lnTo>
                    <a:pt x="651227" y="585601"/>
                  </a:lnTo>
                  <a:lnTo>
                    <a:pt x="677333" y="546946"/>
                  </a:lnTo>
                  <a:lnTo>
                    <a:pt x="698390" y="504973"/>
                  </a:lnTo>
                  <a:lnTo>
                    <a:pt x="713967" y="460115"/>
                  </a:lnTo>
                  <a:lnTo>
                    <a:pt x="723630" y="412804"/>
                  </a:lnTo>
                  <a:lnTo>
                    <a:pt x="726947" y="363474"/>
                  </a:lnTo>
                  <a:lnTo>
                    <a:pt x="723630" y="314143"/>
                  </a:lnTo>
                  <a:lnTo>
                    <a:pt x="713967" y="266832"/>
                  </a:lnTo>
                  <a:lnTo>
                    <a:pt x="698390" y="221974"/>
                  </a:lnTo>
                  <a:lnTo>
                    <a:pt x="677333" y="180001"/>
                  </a:lnTo>
                  <a:lnTo>
                    <a:pt x="651227" y="141346"/>
                  </a:lnTo>
                  <a:lnTo>
                    <a:pt x="620506" y="106441"/>
                  </a:lnTo>
                  <a:lnTo>
                    <a:pt x="585601" y="75720"/>
                  </a:lnTo>
                  <a:lnTo>
                    <a:pt x="546946" y="49614"/>
                  </a:lnTo>
                  <a:lnTo>
                    <a:pt x="504973" y="28557"/>
                  </a:lnTo>
                  <a:lnTo>
                    <a:pt x="460115" y="12980"/>
                  </a:lnTo>
                  <a:lnTo>
                    <a:pt x="412804" y="331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91967" y="3796284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0" y="363474"/>
                  </a:moveTo>
                  <a:lnTo>
                    <a:pt x="3317" y="314143"/>
                  </a:lnTo>
                  <a:lnTo>
                    <a:pt x="12980" y="266832"/>
                  </a:lnTo>
                  <a:lnTo>
                    <a:pt x="28557" y="221974"/>
                  </a:lnTo>
                  <a:lnTo>
                    <a:pt x="49614" y="180001"/>
                  </a:lnTo>
                  <a:lnTo>
                    <a:pt x="75720" y="141346"/>
                  </a:lnTo>
                  <a:lnTo>
                    <a:pt x="106441" y="106441"/>
                  </a:lnTo>
                  <a:lnTo>
                    <a:pt x="141346" y="75720"/>
                  </a:lnTo>
                  <a:lnTo>
                    <a:pt x="180001" y="49614"/>
                  </a:lnTo>
                  <a:lnTo>
                    <a:pt x="221974" y="28557"/>
                  </a:lnTo>
                  <a:lnTo>
                    <a:pt x="266832" y="12980"/>
                  </a:lnTo>
                  <a:lnTo>
                    <a:pt x="314143" y="3317"/>
                  </a:lnTo>
                  <a:lnTo>
                    <a:pt x="363474" y="0"/>
                  </a:lnTo>
                  <a:lnTo>
                    <a:pt x="412804" y="3317"/>
                  </a:lnTo>
                  <a:lnTo>
                    <a:pt x="460115" y="12980"/>
                  </a:lnTo>
                  <a:lnTo>
                    <a:pt x="504973" y="28557"/>
                  </a:lnTo>
                  <a:lnTo>
                    <a:pt x="546946" y="49614"/>
                  </a:lnTo>
                  <a:lnTo>
                    <a:pt x="585601" y="75720"/>
                  </a:lnTo>
                  <a:lnTo>
                    <a:pt x="620506" y="106441"/>
                  </a:lnTo>
                  <a:lnTo>
                    <a:pt x="651227" y="141346"/>
                  </a:lnTo>
                  <a:lnTo>
                    <a:pt x="677333" y="180001"/>
                  </a:lnTo>
                  <a:lnTo>
                    <a:pt x="698390" y="221974"/>
                  </a:lnTo>
                  <a:lnTo>
                    <a:pt x="713967" y="266832"/>
                  </a:lnTo>
                  <a:lnTo>
                    <a:pt x="723630" y="314143"/>
                  </a:lnTo>
                  <a:lnTo>
                    <a:pt x="726947" y="363474"/>
                  </a:lnTo>
                  <a:lnTo>
                    <a:pt x="723630" y="412804"/>
                  </a:lnTo>
                  <a:lnTo>
                    <a:pt x="713967" y="460115"/>
                  </a:lnTo>
                  <a:lnTo>
                    <a:pt x="698390" y="504973"/>
                  </a:lnTo>
                  <a:lnTo>
                    <a:pt x="677333" y="546946"/>
                  </a:lnTo>
                  <a:lnTo>
                    <a:pt x="651227" y="585601"/>
                  </a:lnTo>
                  <a:lnTo>
                    <a:pt x="620506" y="620506"/>
                  </a:lnTo>
                  <a:lnTo>
                    <a:pt x="585601" y="651227"/>
                  </a:lnTo>
                  <a:lnTo>
                    <a:pt x="546946" y="677333"/>
                  </a:lnTo>
                  <a:lnTo>
                    <a:pt x="504973" y="698390"/>
                  </a:lnTo>
                  <a:lnTo>
                    <a:pt x="460115" y="713967"/>
                  </a:lnTo>
                  <a:lnTo>
                    <a:pt x="412804" y="723630"/>
                  </a:lnTo>
                  <a:lnTo>
                    <a:pt x="363474" y="726948"/>
                  </a:lnTo>
                  <a:lnTo>
                    <a:pt x="314143" y="723630"/>
                  </a:lnTo>
                  <a:lnTo>
                    <a:pt x="266832" y="713967"/>
                  </a:lnTo>
                  <a:lnTo>
                    <a:pt x="221974" y="698390"/>
                  </a:lnTo>
                  <a:lnTo>
                    <a:pt x="180001" y="677333"/>
                  </a:lnTo>
                  <a:lnTo>
                    <a:pt x="141346" y="651227"/>
                  </a:lnTo>
                  <a:lnTo>
                    <a:pt x="106441" y="620506"/>
                  </a:lnTo>
                  <a:lnTo>
                    <a:pt x="75720" y="585601"/>
                  </a:lnTo>
                  <a:lnTo>
                    <a:pt x="49614" y="546946"/>
                  </a:lnTo>
                  <a:lnTo>
                    <a:pt x="28557" y="504973"/>
                  </a:lnTo>
                  <a:lnTo>
                    <a:pt x="12980" y="460115"/>
                  </a:lnTo>
                  <a:lnTo>
                    <a:pt x="3317" y="412804"/>
                  </a:lnTo>
                  <a:lnTo>
                    <a:pt x="0" y="363474"/>
                  </a:lnTo>
                  <a:close/>
                </a:path>
              </a:pathLst>
            </a:custGeom>
            <a:ln w="88900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001517" y="3779011"/>
            <a:ext cx="2933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595" dirty="0">
                <a:solidFill>
                  <a:srgbClr val="4BACC6"/>
                </a:solidFill>
                <a:latin typeface="Arial"/>
                <a:cs typeface="Arial"/>
              </a:rPr>
              <a:t>K</a:t>
            </a:r>
            <a:endParaRPr sz="4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95119" y="6018022"/>
            <a:ext cx="6478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Uzman kişilerce </a:t>
            </a:r>
            <a:r>
              <a:rPr sz="2000" b="1" spc="-15" dirty="0">
                <a:latin typeface="Arial"/>
                <a:cs typeface="Arial"/>
              </a:rPr>
              <a:t>bireye </a:t>
            </a:r>
            <a:r>
              <a:rPr sz="2000" b="1" spc="-5" dirty="0">
                <a:latin typeface="Arial"/>
                <a:cs typeface="Arial"/>
              </a:rPr>
              <a:t>verilen psikolojik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yardımlardır.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182" y="98247"/>
            <a:ext cx="6751955" cy="62477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b="1" spc="-40" dirty="0">
                <a:solidFill>
                  <a:srgbClr val="FFC000"/>
                </a:solidFill>
                <a:latin typeface="Arial"/>
                <a:cs typeface="Arial"/>
              </a:rPr>
              <a:t>SOSYAL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DUYGUSAL GELİŞİM</a:t>
            </a:r>
            <a:r>
              <a:rPr sz="2400" b="1" spc="-1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ALANI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875"/>
              </a:spcBef>
              <a:buChar char="–"/>
              <a:tabLst>
                <a:tab pos="1522095" algn="l"/>
              </a:tabLst>
            </a:pPr>
            <a:r>
              <a:rPr sz="2400" spc="-10" dirty="0">
                <a:latin typeface="Arial"/>
                <a:cs typeface="Arial"/>
              </a:rPr>
              <a:t>Atılganlık </a:t>
            </a:r>
            <a:r>
              <a:rPr sz="2400" spc="-5" dirty="0">
                <a:latin typeface="Arial"/>
                <a:cs typeface="Arial"/>
              </a:rPr>
              <a:t>becerilerini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Günlük </a:t>
            </a:r>
            <a:r>
              <a:rPr sz="2400" dirty="0">
                <a:latin typeface="Arial"/>
                <a:cs typeface="Arial"/>
              </a:rPr>
              <a:t>yaşam </a:t>
            </a:r>
            <a:r>
              <a:rPr sz="2400" spc="-5" dirty="0">
                <a:latin typeface="Arial"/>
                <a:cs typeface="Arial"/>
              </a:rPr>
              <a:t>becerileri 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80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İletişim becerileri</a:t>
            </a:r>
            <a:r>
              <a:rPr sz="2400" dirty="0">
                <a:latin typeface="Arial"/>
                <a:cs typeface="Arial"/>
              </a:rPr>
              <a:t> 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Sorun çözme becerileri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Öfkeyle baş </a:t>
            </a:r>
            <a:r>
              <a:rPr sz="2400" dirty="0">
                <a:latin typeface="Arial"/>
                <a:cs typeface="Arial"/>
              </a:rPr>
              <a:t>etme </a:t>
            </a:r>
            <a:r>
              <a:rPr sz="2400" spc="-5" dirty="0">
                <a:latin typeface="Arial"/>
                <a:cs typeface="Arial"/>
              </a:rPr>
              <a:t>becerileri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80"/>
              </a:spcBef>
              <a:buChar char="–"/>
              <a:tabLst>
                <a:tab pos="1522095" algn="l"/>
              </a:tabLst>
            </a:pPr>
            <a:r>
              <a:rPr sz="2400" spc="-10" dirty="0">
                <a:latin typeface="Arial"/>
                <a:cs typeface="Arial"/>
              </a:rPr>
              <a:t>Kaygıyla </a:t>
            </a:r>
            <a:r>
              <a:rPr sz="2400" spc="10" dirty="0">
                <a:latin typeface="Arial"/>
                <a:cs typeface="Arial"/>
              </a:rPr>
              <a:t>baş </a:t>
            </a:r>
            <a:r>
              <a:rPr sz="2400" dirty="0">
                <a:latin typeface="Arial"/>
                <a:cs typeface="Arial"/>
              </a:rPr>
              <a:t>etme </a:t>
            </a:r>
            <a:r>
              <a:rPr sz="2400" spc="-5" dirty="0">
                <a:latin typeface="Arial"/>
                <a:cs typeface="Arial"/>
              </a:rPr>
              <a:t>becerileri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10" dirty="0">
                <a:latin typeface="Arial"/>
                <a:cs typeface="Arial"/>
              </a:rPr>
              <a:t>Çatışma </a:t>
            </a:r>
            <a:r>
              <a:rPr sz="2400" spc="-5" dirty="0">
                <a:latin typeface="Arial"/>
                <a:cs typeface="Arial"/>
              </a:rPr>
              <a:t>çözme becerileri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Karar verme becerileri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80"/>
              </a:spcBef>
              <a:buChar char="–"/>
              <a:tabLst>
                <a:tab pos="1522095" algn="l"/>
              </a:tabLst>
            </a:pPr>
            <a:r>
              <a:rPr sz="2400" dirty="0">
                <a:latin typeface="Arial"/>
                <a:cs typeface="Arial"/>
              </a:rPr>
              <a:t>Zaman </a:t>
            </a:r>
            <a:r>
              <a:rPr sz="2400" spc="-5" dirty="0">
                <a:latin typeface="Arial"/>
                <a:cs typeface="Arial"/>
              </a:rPr>
              <a:t>yönetimi becerileri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Öz saygı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80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Sorumluluk ve görev bilinci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dirty="0">
                <a:latin typeface="Arial"/>
                <a:cs typeface="Arial"/>
              </a:rPr>
              <a:t>Oto kontrol </a:t>
            </a:r>
            <a:r>
              <a:rPr sz="2400" spc="-5" dirty="0">
                <a:latin typeface="Arial"/>
                <a:cs typeface="Arial"/>
              </a:rPr>
              <a:t>becerileri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  <a:p>
            <a:pPr marL="1521460" indent="-229870">
              <a:lnSpc>
                <a:spcPct val="100000"/>
              </a:lnSpc>
              <a:spcBef>
                <a:spcPts val="575"/>
              </a:spcBef>
              <a:buChar char="–"/>
              <a:tabLst>
                <a:tab pos="1522095" algn="l"/>
              </a:tabLst>
            </a:pPr>
            <a:r>
              <a:rPr sz="2400" spc="-5" dirty="0">
                <a:latin typeface="Arial"/>
                <a:cs typeface="Arial"/>
              </a:rPr>
              <a:t>Özgüven becerileri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geliştirme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160" y="3660394"/>
            <a:ext cx="7036434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0" algn="ctr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Arial"/>
                <a:cs typeface="Arial"/>
              </a:rPr>
              <a:t>Bir </a:t>
            </a:r>
            <a:r>
              <a:rPr sz="2400" spc="-80" dirty="0">
                <a:latin typeface="Arial"/>
                <a:cs typeface="Arial"/>
              </a:rPr>
              <a:t>diğer </a:t>
            </a:r>
            <a:r>
              <a:rPr sz="2400" spc="-95" dirty="0">
                <a:latin typeface="Arial"/>
                <a:cs typeface="Arial"/>
              </a:rPr>
              <a:t>deyişle </a:t>
            </a:r>
            <a:r>
              <a:rPr sz="2400" spc="-90" dirty="0">
                <a:latin typeface="Arial"/>
                <a:cs typeface="Arial"/>
              </a:rPr>
              <a:t>okuldaki </a:t>
            </a:r>
            <a:r>
              <a:rPr sz="2400" spc="-65" dirty="0">
                <a:latin typeface="Arial"/>
                <a:cs typeface="Arial"/>
              </a:rPr>
              <a:t>rehberlik </a:t>
            </a:r>
            <a:r>
              <a:rPr sz="2400" spc="-114" dirty="0">
                <a:latin typeface="Arial"/>
                <a:cs typeface="Arial"/>
              </a:rPr>
              <a:t>uzmanı </a:t>
            </a:r>
            <a:r>
              <a:rPr sz="2400" spc="-40" dirty="0">
                <a:latin typeface="Arial"/>
                <a:cs typeface="Arial"/>
              </a:rPr>
              <a:t>ile </a:t>
            </a:r>
            <a:r>
              <a:rPr sz="2400" spc="-80" dirty="0">
                <a:latin typeface="Arial"/>
                <a:cs typeface="Arial"/>
              </a:rPr>
              <a:t>öğrencinin  </a:t>
            </a:r>
            <a:r>
              <a:rPr sz="2400" spc="-40" dirty="0">
                <a:latin typeface="Arial"/>
                <a:cs typeface="Arial"/>
              </a:rPr>
              <a:t>eğitimi </a:t>
            </a:r>
            <a:r>
              <a:rPr sz="2400" spc="-150" dirty="0">
                <a:latin typeface="Arial"/>
                <a:cs typeface="Arial"/>
              </a:rPr>
              <a:t>ve </a:t>
            </a:r>
            <a:r>
              <a:rPr sz="2400" spc="-35" dirty="0">
                <a:latin typeface="Arial"/>
                <a:cs typeface="Arial"/>
              </a:rPr>
              <a:t>yetiştirilmesi </a:t>
            </a:r>
            <a:r>
              <a:rPr sz="2400" spc="-15" dirty="0">
                <a:latin typeface="Arial"/>
                <a:cs typeface="Arial"/>
              </a:rPr>
              <a:t>ile </a:t>
            </a:r>
            <a:r>
              <a:rPr sz="2400" spc="5" dirty="0">
                <a:latin typeface="Arial"/>
                <a:cs typeface="Arial"/>
              </a:rPr>
              <a:t>ilgili </a:t>
            </a:r>
            <a:r>
              <a:rPr sz="2400" spc="-10" dirty="0">
                <a:latin typeface="Arial"/>
                <a:cs typeface="Arial"/>
              </a:rPr>
              <a:t>bir </a:t>
            </a:r>
            <a:r>
              <a:rPr sz="2400" spc="-120" dirty="0">
                <a:latin typeface="Arial"/>
                <a:cs typeface="Arial"/>
              </a:rPr>
              <a:t>yada </a:t>
            </a:r>
            <a:r>
              <a:rPr sz="2400" spc="-100" dirty="0">
                <a:latin typeface="Arial"/>
                <a:cs typeface="Arial"/>
              </a:rPr>
              <a:t>daha </a:t>
            </a:r>
            <a:r>
              <a:rPr sz="2400" spc="-110" dirty="0">
                <a:latin typeface="Arial"/>
                <a:cs typeface="Arial"/>
              </a:rPr>
              <a:t>fazla </a:t>
            </a:r>
            <a:r>
              <a:rPr sz="2400" spc="-405" dirty="0">
                <a:latin typeface="Arial"/>
                <a:cs typeface="Arial"/>
              </a:rPr>
              <a:t>saıyda  </a:t>
            </a:r>
            <a:r>
              <a:rPr sz="2400" spc="-70" dirty="0">
                <a:latin typeface="Arial"/>
                <a:cs typeface="Arial"/>
              </a:rPr>
              <a:t>kişinin </a:t>
            </a:r>
            <a:r>
              <a:rPr sz="2400" spc="-85" dirty="0">
                <a:latin typeface="Arial"/>
                <a:cs typeface="Arial"/>
              </a:rPr>
              <a:t>(öğretmen,yönetici,veli…)işbirliği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içinde,</a:t>
            </a:r>
            <a:endParaRPr sz="2400">
              <a:latin typeface="Arial"/>
              <a:cs typeface="Arial"/>
            </a:endParaRPr>
          </a:p>
          <a:p>
            <a:pPr marR="109855" algn="ctr">
              <a:lnSpc>
                <a:spcPct val="100000"/>
              </a:lnSpc>
              <a:spcBef>
                <a:spcPts val="565"/>
              </a:spcBef>
            </a:pPr>
            <a:r>
              <a:rPr sz="2400" spc="-90" dirty="0">
                <a:latin typeface="Arial"/>
                <a:cs typeface="Arial"/>
              </a:rPr>
              <a:t>öğrencinin </a:t>
            </a:r>
            <a:r>
              <a:rPr sz="2400" spc="-114" dirty="0">
                <a:latin typeface="Arial"/>
                <a:cs typeface="Arial"/>
              </a:rPr>
              <a:t>gelişmesine </a:t>
            </a:r>
            <a:r>
              <a:rPr sz="2400" spc="-80" dirty="0">
                <a:latin typeface="Arial"/>
                <a:cs typeface="Arial"/>
              </a:rPr>
              <a:t>yönelik </a:t>
            </a:r>
            <a:r>
              <a:rPr sz="2400" spc="-100" dirty="0">
                <a:latin typeface="Arial"/>
                <a:cs typeface="Arial"/>
              </a:rPr>
              <a:t>olarak </a:t>
            </a:r>
            <a:r>
              <a:rPr sz="2400" spc="-65" dirty="0">
                <a:latin typeface="Arial"/>
                <a:cs typeface="Arial"/>
              </a:rPr>
              <a:t>kurdukları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yardım</a:t>
            </a:r>
            <a:endParaRPr sz="24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ilişkisidir.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5748" y="765048"/>
            <a:ext cx="3810000" cy="253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2007" y="2008632"/>
            <a:ext cx="2551430" cy="1993900"/>
            <a:chOff x="3112007" y="2008632"/>
            <a:chExt cx="2551430" cy="1993900"/>
          </a:xfrm>
        </p:grpSpPr>
        <p:sp>
          <p:nvSpPr>
            <p:cNvPr id="3" name="object 3"/>
            <p:cNvSpPr/>
            <p:nvPr/>
          </p:nvSpPr>
          <p:spPr>
            <a:xfrm>
              <a:off x="3112007" y="2074164"/>
              <a:ext cx="976630" cy="1050290"/>
            </a:xfrm>
            <a:custGeom>
              <a:avLst/>
              <a:gdLst/>
              <a:ahLst/>
              <a:cxnLst/>
              <a:rect l="l" t="t" r="r" b="b"/>
              <a:pathLst>
                <a:path w="976629" h="1050289">
                  <a:moveTo>
                    <a:pt x="779271" y="0"/>
                  </a:moveTo>
                  <a:lnTo>
                    <a:pt x="729139" y="18589"/>
                  </a:lnTo>
                  <a:lnTo>
                    <a:pt x="680039" y="39134"/>
                  </a:lnTo>
                  <a:lnTo>
                    <a:pt x="632027" y="61637"/>
                  </a:lnTo>
                  <a:lnTo>
                    <a:pt x="585156" y="86096"/>
                  </a:lnTo>
                  <a:lnTo>
                    <a:pt x="539480" y="112512"/>
                  </a:lnTo>
                  <a:lnTo>
                    <a:pt x="495055" y="140885"/>
                  </a:lnTo>
                  <a:lnTo>
                    <a:pt x="451934" y="171214"/>
                  </a:lnTo>
                  <a:lnTo>
                    <a:pt x="410172" y="203501"/>
                  </a:lnTo>
                  <a:lnTo>
                    <a:pt x="369824" y="237744"/>
                  </a:lnTo>
                  <a:lnTo>
                    <a:pt x="330132" y="273186"/>
                  </a:lnTo>
                  <a:lnTo>
                    <a:pt x="292643" y="309588"/>
                  </a:lnTo>
                  <a:lnTo>
                    <a:pt x="257363" y="346949"/>
                  </a:lnTo>
                  <a:lnTo>
                    <a:pt x="224302" y="385271"/>
                  </a:lnTo>
                  <a:lnTo>
                    <a:pt x="193466" y="424552"/>
                  </a:lnTo>
                  <a:lnTo>
                    <a:pt x="164864" y="464793"/>
                  </a:lnTo>
                  <a:lnTo>
                    <a:pt x="138505" y="505994"/>
                  </a:lnTo>
                  <a:lnTo>
                    <a:pt x="114395" y="548154"/>
                  </a:lnTo>
                  <a:lnTo>
                    <a:pt x="92544" y="591275"/>
                  </a:lnTo>
                  <a:lnTo>
                    <a:pt x="72959" y="635355"/>
                  </a:lnTo>
                  <a:lnTo>
                    <a:pt x="55649" y="680394"/>
                  </a:lnTo>
                  <a:lnTo>
                    <a:pt x="40621" y="726394"/>
                  </a:lnTo>
                  <a:lnTo>
                    <a:pt x="27883" y="773353"/>
                  </a:lnTo>
                  <a:lnTo>
                    <a:pt x="17444" y="821272"/>
                  </a:lnTo>
                  <a:lnTo>
                    <a:pt x="9312" y="870151"/>
                  </a:lnTo>
                  <a:lnTo>
                    <a:pt x="3494" y="919989"/>
                  </a:lnTo>
                  <a:lnTo>
                    <a:pt x="0" y="970788"/>
                  </a:lnTo>
                  <a:lnTo>
                    <a:pt x="627380" y="1050036"/>
                  </a:lnTo>
                  <a:lnTo>
                    <a:pt x="640455" y="990388"/>
                  </a:lnTo>
                  <a:lnTo>
                    <a:pt x="655909" y="934228"/>
                  </a:lnTo>
                  <a:lnTo>
                    <a:pt x="673740" y="881475"/>
                  </a:lnTo>
                  <a:lnTo>
                    <a:pt x="693948" y="832051"/>
                  </a:lnTo>
                  <a:lnTo>
                    <a:pt x="716533" y="785876"/>
                  </a:lnTo>
                  <a:lnTo>
                    <a:pt x="741497" y="742870"/>
                  </a:lnTo>
                  <a:lnTo>
                    <a:pt x="768837" y="702956"/>
                  </a:lnTo>
                  <a:lnTo>
                    <a:pt x="798555" y="666053"/>
                  </a:lnTo>
                  <a:lnTo>
                    <a:pt x="830651" y="632082"/>
                  </a:lnTo>
                  <a:lnTo>
                    <a:pt x="865124" y="600963"/>
                  </a:lnTo>
                  <a:lnTo>
                    <a:pt x="881118" y="586208"/>
                  </a:lnTo>
                  <a:lnTo>
                    <a:pt x="898969" y="572071"/>
                  </a:lnTo>
                  <a:lnTo>
                    <a:pt x="918059" y="559173"/>
                  </a:lnTo>
                  <a:lnTo>
                    <a:pt x="937768" y="548132"/>
                  </a:lnTo>
                  <a:lnTo>
                    <a:pt x="884936" y="363220"/>
                  </a:lnTo>
                  <a:lnTo>
                    <a:pt x="898144" y="363220"/>
                  </a:lnTo>
                  <a:lnTo>
                    <a:pt x="937355" y="341550"/>
                  </a:lnTo>
                  <a:lnTo>
                    <a:pt x="964184" y="308737"/>
                  </a:lnTo>
                  <a:lnTo>
                    <a:pt x="976153" y="268493"/>
                  </a:lnTo>
                  <a:lnTo>
                    <a:pt x="970788" y="224536"/>
                  </a:lnTo>
                  <a:lnTo>
                    <a:pt x="952936" y="185324"/>
                  </a:lnTo>
                  <a:lnTo>
                    <a:pt x="922083" y="158496"/>
                  </a:lnTo>
                  <a:lnTo>
                    <a:pt x="900278" y="151891"/>
                  </a:lnTo>
                  <a:lnTo>
                    <a:pt x="825500" y="151891"/>
                  </a:lnTo>
                  <a:lnTo>
                    <a:pt x="818895" y="138684"/>
                  </a:lnTo>
                  <a:lnTo>
                    <a:pt x="779271" y="0"/>
                  </a:lnTo>
                  <a:close/>
                </a:path>
                <a:path w="976629" h="1050289">
                  <a:moveTo>
                    <a:pt x="882562" y="146526"/>
                  </a:moveTo>
                  <a:lnTo>
                    <a:pt x="838707" y="151891"/>
                  </a:lnTo>
                  <a:lnTo>
                    <a:pt x="900278" y="151891"/>
                  </a:lnTo>
                  <a:lnTo>
                    <a:pt x="882562" y="14652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18203" y="2008632"/>
              <a:ext cx="1216660" cy="601980"/>
            </a:xfrm>
            <a:custGeom>
              <a:avLst/>
              <a:gdLst/>
              <a:ahLst/>
              <a:cxnLst/>
              <a:rect l="l" t="t" r="r" b="b"/>
              <a:pathLst>
                <a:path w="1216660" h="601980">
                  <a:moveTo>
                    <a:pt x="1197842" y="191432"/>
                  </a:moveTo>
                  <a:lnTo>
                    <a:pt x="88505" y="191432"/>
                  </a:lnTo>
                  <a:lnTo>
                    <a:pt x="133016" y="208375"/>
                  </a:lnTo>
                  <a:lnTo>
                    <a:pt x="168836" y="240224"/>
                  </a:lnTo>
                  <a:lnTo>
                    <a:pt x="191643" y="284479"/>
                  </a:lnTo>
                  <a:lnTo>
                    <a:pt x="196905" y="334516"/>
                  </a:lnTo>
                  <a:lnTo>
                    <a:pt x="184213" y="382063"/>
                  </a:lnTo>
                  <a:lnTo>
                    <a:pt x="155424" y="422157"/>
                  </a:lnTo>
                  <a:lnTo>
                    <a:pt x="112395" y="449833"/>
                  </a:lnTo>
                  <a:lnTo>
                    <a:pt x="152019" y="601979"/>
                  </a:lnTo>
                  <a:lnTo>
                    <a:pt x="195348" y="578462"/>
                  </a:lnTo>
                  <a:lnTo>
                    <a:pt x="240399" y="558886"/>
                  </a:lnTo>
                  <a:lnTo>
                    <a:pt x="287292" y="543133"/>
                  </a:lnTo>
                  <a:lnTo>
                    <a:pt x="336147" y="531086"/>
                  </a:lnTo>
                  <a:lnTo>
                    <a:pt x="387083" y="522627"/>
                  </a:lnTo>
                  <a:lnTo>
                    <a:pt x="440221" y="517637"/>
                  </a:lnTo>
                  <a:lnTo>
                    <a:pt x="495681" y="516000"/>
                  </a:lnTo>
                  <a:lnTo>
                    <a:pt x="888600" y="516000"/>
                  </a:lnTo>
                  <a:lnTo>
                    <a:pt x="945134" y="456438"/>
                  </a:lnTo>
                  <a:lnTo>
                    <a:pt x="1115605" y="456438"/>
                  </a:lnTo>
                  <a:lnTo>
                    <a:pt x="1123898" y="445996"/>
                  </a:lnTo>
                  <a:lnTo>
                    <a:pt x="1134364" y="425830"/>
                  </a:lnTo>
                  <a:lnTo>
                    <a:pt x="1141114" y="404427"/>
                  </a:lnTo>
                  <a:lnTo>
                    <a:pt x="1143508" y="383666"/>
                  </a:lnTo>
                  <a:lnTo>
                    <a:pt x="1141114" y="362906"/>
                  </a:lnTo>
                  <a:lnTo>
                    <a:pt x="1134364" y="341502"/>
                  </a:lnTo>
                  <a:lnTo>
                    <a:pt x="1123898" y="321337"/>
                  </a:lnTo>
                  <a:lnTo>
                    <a:pt x="1110361" y="304291"/>
                  </a:lnTo>
                  <a:lnTo>
                    <a:pt x="1097153" y="297688"/>
                  </a:lnTo>
                  <a:lnTo>
                    <a:pt x="1110361" y="284479"/>
                  </a:lnTo>
                  <a:lnTo>
                    <a:pt x="1197842" y="191432"/>
                  </a:lnTo>
                  <a:close/>
                </a:path>
                <a:path w="1216660" h="601980">
                  <a:moveTo>
                    <a:pt x="888600" y="516000"/>
                  </a:moveTo>
                  <a:lnTo>
                    <a:pt x="495681" y="516000"/>
                  </a:lnTo>
                  <a:lnTo>
                    <a:pt x="548316" y="517599"/>
                  </a:lnTo>
                  <a:lnTo>
                    <a:pt x="598639" y="522319"/>
                  </a:lnTo>
                  <a:lnTo>
                    <a:pt x="646763" y="530046"/>
                  </a:lnTo>
                  <a:lnTo>
                    <a:pt x="692801" y="540669"/>
                  </a:lnTo>
                  <a:lnTo>
                    <a:pt x="736866" y="554073"/>
                  </a:lnTo>
                  <a:lnTo>
                    <a:pt x="779071" y="570145"/>
                  </a:lnTo>
                  <a:lnTo>
                    <a:pt x="819531" y="588771"/>
                  </a:lnTo>
                  <a:lnTo>
                    <a:pt x="888600" y="516000"/>
                  </a:lnTo>
                  <a:close/>
                </a:path>
                <a:path w="1216660" h="601980">
                  <a:moveTo>
                    <a:pt x="1115605" y="456438"/>
                  </a:moveTo>
                  <a:lnTo>
                    <a:pt x="945134" y="456438"/>
                  </a:lnTo>
                  <a:lnTo>
                    <a:pt x="958342" y="463041"/>
                  </a:lnTo>
                  <a:lnTo>
                    <a:pt x="974459" y="476579"/>
                  </a:lnTo>
                  <a:lnTo>
                    <a:pt x="993076" y="487045"/>
                  </a:lnTo>
                  <a:lnTo>
                    <a:pt x="1014170" y="493795"/>
                  </a:lnTo>
                  <a:lnTo>
                    <a:pt x="1037717" y="496188"/>
                  </a:lnTo>
                  <a:lnTo>
                    <a:pt x="1057425" y="493795"/>
                  </a:lnTo>
                  <a:lnTo>
                    <a:pt x="1076515" y="487045"/>
                  </a:lnTo>
                  <a:lnTo>
                    <a:pt x="1094366" y="476579"/>
                  </a:lnTo>
                  <a:lnTo>
                    <a:pt x="1110361" y="463041"/>
                  </a:lnTo>
                  <a:lnTo>
                    <a:pt x="1115605" y="456438"/>
                  </a:lnTo>
                  <a:close/>
                </a:path>
                <a:path w="1216660" h="601980">
                  <a:moveTo>
                    <a:pt x="462661" y="0"/>
                  </a:moveTo>
                  <a:lnTo>
                    <a:pt x="407848" y="733"/>
                  </a:lnTo>
                  <a:lnTo>
                    <a:pt x="353632" y="2936"/>
                  </a:lnTo>
                  <a:lnTo>
                    <a:pt x="300124" y="6608"/>
                  </a:lnTo>
                  <a:lnTo>
                    <a:pt x="247431" y="11751"/>
                  </a:lnTo>
                  <a:lnTo>
                    <a:pt x="195662" y="18366"/>
                  </a:lnTo>
                  <a:lnTo>
                    <a:pt x="144925" y="26453"/>
                  </a:lnTo>
                  <a:lnTo>
                    <a:pt x="95330" y="36014"/>
                  </a:lnTo>
                  <a:lnTo>
                    <a:pt x="46985" y="47050"/>
                  </a:lnTo>
                  <a:lnTo>
                    <a:pt x="0" y="59562"/>
                  </a:lnTo>
                  <a:lnTo>
                    <a:pt x="39624" y="191896"/>
                  </a:lnTo>
                  <a:lnTo>
                    <a:pt x="1197842" y="191432"/>
                  </a:lnTo>
                  <a:lnTo>
                    <a:pt x="1216152" y="171957"/>
                  </a:lnTo>
                  <a:lnTo>
                    <a:pt x="1177199" y="151504"/>
                  </a:lnTo>
                  <a:lnTo>
                    <a:pt x="1137160" y="132299"/>
                  </a:lnTo>
                  <a:lnTo>
                    <a:pt x="1096035" y="114352"/>
                  </a:lnTo>
                  <a:lnTo>
                    <a:pt x="1053824" y="97672"/>
                  </a:lnTo>
                  <a:lnTo>
                    <a:pt x="1010527" y="82271"/>
                  </a:lnTo>
                  <a:lnTo>
                    <a:pt x="966145" y="68157"/>
                  </a:lnTo>
                  <a:lnTo>
                    <a:pt x="920677" y="55340"/>
                  </a:lnTo>
                  <a:lnTo>
                    <a:pt x="874125" y="43830"/>
                  </a:lnTo>
                  <a:lnTo>
                    <a:pt x="826487" y="33638"/>
                  </a:lnTo>
                  <a:lnTo>
                    <a:pt x="777765" y="24773"/>
                  </a:lnTo>
                  <a:lnTo>
                    <a:pt x="727958" y="17244"/>
                  </a:lnTo>
                  <a:lnTo>
                    <a:pt x="677066" y="11062"/>
                  </a:lnTo>
                  <a:lnTo>
                    <a:pt x="625091" y="6237"/>
                  </a:lnTo>
                  <a:lnTo>
                    <a:pt x="572031" y="2778"/>
                  </a:lnTo>
                  <a:lnTo>
                    <a:pt x="517888" y="696"/>
                  </a:lnTo>
                  <a:lnTo>
                    <a:pt x="46266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7927" y="2194560"/>
              <a:ext cx="905510" cy="1178560"/>
            </a:xfrm>
            <a:custGeom>
              <a:avLst/>
              <a:gdLst/>
              <a:ahLst/>
              <a:cxnLst/>
              <a:rect l="l" t="t" r="r" b="b"/>
              <a:pathLst>
                <a:path w="905510" h="1178560">
                  <a:moveTo>
                    <a:pt x="105663" y="303529"/>
                  </a:moveTo>
                  <a:lnTo>
                    <a:pt x="0" y="415670"/>
                  </a:lnTo>
                  <a:lnTo>
                    <a:pt x="23629" y="429601"/>
                  </a:lnTo>
                  <a:lnTo>
                    <a:pt x="45402" y="442912"/>
                  </a:lnTo>
                  <a:lnTo>
                    <a:pt x="85851" y="475106"/>
                  </a:lnTo>
                  <a:lnTo>
                    <a:pt x="123041" y="510659"/>
                  </a:lnTo>
                  <a:lnTo>
                    <a:pt x="155267" y="548070"/>
                  </a:lnTo>
                  <a:lnTo>
                    <a:pt x="182531" y="587342"/>
                  </a:lnTo>
                  <a:lnTo>
                    <a:pt x="204835" y="628475"/>
                  </a:lnTo>
                  <a:lnTo>
                    <a:pt x="222179" y="671472"/>
                  </a:lnTo>
                  <a:lnTo>
                    <a:pt x="234567" y="716333"/>
                  </a:lnTo>
                  <a:lnTo>
                    <a:pt x="241998" y="763061"/>
                  </a:lnTo>
                  <a:lnTo>
                    <a:pt x="244475" y="811656"/>
                  </a:lnTo>
                  <a:lnTo>
                    <a:pt x="242101" y="853888"/>
                  </a:lnTo>
                  <a:lnTo>
                    <a:pt x="235394" y="892428"/>
                  </a:lnTo>
                  <a:lnTo>
                    <a:pt x="224972" y="928493"/>
                  </a:lnTo>
                  <a:lnTo>
                    <a:pt x="211455" y="963294"/>
                  </a:lnTo>
                  <a:lnTo>
                    <a:pt x="403098" y="1022730"/>
                  </a:lnTo>
                  <a:lnTo>
                    <a:pt x="396494" y="1035938"/>
                  </a:lnTo>
                  <a:lnTo>
                    <a:pt x="393914" y="1056780"/>
                  </a:lnTo>
                  <a:lnTo>
                    <a:pt x="395668" y="1078849"/>
                  </a:lnTo>
                  <a:lnTo>
                    <a:pt x="409701" y="1121664"/>
                  </a:lnTo>
                  <a:lnTo>
                    <a:pt x="435292" y="1153032"/>
                  </a:lnTo>
                  <a:lnTo>
                    <a:pt x="475742" y="1174495"/>
                  </a:lnTo>
                  <a:lnTo>
                    <a:pt x="495554" y="1178004"/>
                  </a:lnTo>
                  <a:lnTo>
                    <a:pt x="515366" y="1177797"/>
                  </a:lnTo>
                  <a:lnTo>
                    <a:pt x="554989" y="1161288"/>
                  </a:lnTo>
                  <a:lnTo>
                    <a:pt x="588946" y="1136538"/>
                  </a:lnTo>
                  <a:lnTo>
                    <a:pt x="607949" y="1101978"/>
                  </a:lnTo>
                  <a:lnTo>
                    <a:pt x="614552" y="1088770"/>
                  </a:lnTo>
                  <a:lnTo>
                    <a:pt x="864305" y="1088770"/>
                  </a:lnTo>
                  <a:lnTo>
                    <a:pt x="872524" y="1064066"/>
                  </a:lnTo>
                  <a:lnTo>
                    <a:pt x="884616" y="1018463"/>
                  </a:lnTo>
                  <a:lnTo>
                    <a:pt x="893819" y="972507"/>
                  </a:lnTo>
                  <a:lnTo>
                    <a:pt x="900250" y="926080"/>
                  </a:lnTo>
                  <a:lnTo>
                    <a:pt x="904023" y="879064"/>
                  </a:lnTo>
                  <a:lnTo>
                    <a:pt x="905256" y="831341"/>
                  </a:lnTo>
                  <a:lnTo>
                    <a:pt x="904089" y="783947"/>
                  </a:lnTo>
                  <a:lnTo>
                    <a:pt x="900583" y="737238"/>
                  </a:lnTo>
                  <a:lnTo>
                    <a:pt x="894729" y="691215"/>
                  </a:lnTo>
                  <a:lnTo>
                    <a:pt x="886520" y="645876"/>
                  </a:lnTo>
                  <a:lnTo>
                    <a:pt x="875946" y="601222"/>
                  </a:lnTo>
                  <a:lnTo>
                    <a:pt x="862999" y="557253"/>
                  </a:lnTo>
                  <a:lnTo>
                    <a:pt x="847672" y="513969"/>
                  </a:lnTo>
                  <a:lnTo>
                    <a:pt x="829954" y="471369"/>
                  </a:lnTo>
                  <a:lnTo>
                    <a:pt x="809840" y="429453"/>
                  </a:lnTo>
                  <a:lnTo>
                    <a:pt x="787318" y="388222"/>
                  </a:lnTo>
                  <a:lnTo>
                    <a:pt x="762383" y="347674"/>
                  </a:lnTo>
                  <a:lnTo>
                    <a:pt x="754748" y="336550"/>
                  </a:lnTo>
                  <a:lnTo>
                    <a:pt x="198247" y="336550"/>
                  </a:lnTo>
                  <a:lnTo>
                    <a:pt x="173583" y="334176"/>
                  </a:lnTo>
                  <a:lnTo>
                    <a:pt x="149526" y="327469"/>
                  </a:lnTo>
                  <a:lnTo>
                    <a:pt x="126684" y="317047"/>
                  </a:lnTo>
                  <a:lnTo>
                    <a:pt x="105663" y="303529"/>
                  </a:lnTo>
                  <a:close/>
                </a:path>
                <a:path w="905510" h="1178560">
                  <a:moveTo>
                    <a:pt x="864305" y="1088770"/>
                  </a:moveTo>
                  <a:lnTo>
                    <a:pt x="627761" y="1088770"/>
                  </a:lnTo>
                  <a:lnTo>
                    <a:pt x="839216" y="1154684"/>
                  </a:lnTo>
                  <a:lnTo>
                    <a:pt x="857429" y="1109434"/>
                  </a:lnTo>
                  <a:lnTo>
                    <a:pt x="864305" y="1088770"/>
                  </a:lnTo>
                  <a:close/>
                </a:path>
                <a:path w="905510" h="1178560">
                  <a:moveTo>
                    <a:pt x="403098" y="0"/>
                  </a:moveTo>
                  <a:lnTo>
                    <a:pt x="297307" y="112140"/>
                  </a:lnTo>
                  <a:lnTo>
                    <a:pt x="310824" y="132056"/>
                  </a:lnTo>
                  <a:lnTo>
                    <a:pt x="321246" y="152590"/>
                  </a:lnTo>
                  <a:lnTo>
                    <a:pt x="327953" y="174363"/>
                  </a:lnTo>
                  <a:lnTo>
                    <a:pt x="330326" y="197992"/>
                  </a:lnTo>
                  <a:lnTo>
                    <a:pt x="327850" y="223613"/>
                  </a:lnTo>
                  <a:lnTo>
                    <a:pt x="308038" y="274949"/>
                  </a:lnTo>
                  <a:lnTo>
                    <a:pt x="269755" y="314261"/>
                  </a:lnTo>
                  <a:lnTo>
                    <a:pt x="222908" y="334073"/>
                  </a:lnTo>
                  <a:lnTo>
                    <a:pt x="198247" y="336550"/>
                  </a:lnTo>
                  <a:lnTo>
                    <a:pt x="754748" y="336550"/>
                  </a:lnTo>
                  <a:lnTo>
                    <a:pt x="705234" y="268631"/>
                  </a:lnTo>
                  <a:lnTo>
                    <a:pt x="673004" y="230134"/>
                  </a:lnTo>
                  <a:lnTo>
                    <a:pt x="638327" y="192321"/>
                  </a:lnTo>
                  <a:lnTo>
                    <a:pt x="601193" y="155191"/>
                  </a:lnTo>
                  <a:lnTo>
                    <a:pt x="561594" y="118744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7031" y="3183636"/>
              <a:ext cx="1137285" cy="818515"/>
            </a:xfrm>
            <a:custGeom>
              <a:avLst/>
              <a:gdLst/>
              <a:ahLst/>
              <a:cxnLst/>
              <a:rect l="l" t="t" r="r" b="b"/>
              <a:pathLst>
                <a:path w="1137285" h="818514">
                  <a:moveTo>
                    <a:pt x="679656" y="706246"/>
                  </a:moveTo>
                  <a:lnTo>
                    <a:pt x="363600" y="706246"/>
                  </a:lnTo>
                  <a:lnTo>
                    <a:pt x="370204" y="712851"/>
                  </a:lnTo>
                  <a:lnTo>
                    <a:pt x="548639" y="818388"/>
                  </a:lnTo>
                  <a:lnTo>
                    <a:pt x="602843" y="772803"/>
                  </a:lnTo>
                  <a:lnTo>
                    <a:pt x="654414" y="728463"/>
                  </a:lnTo>
                  <a:lnTo>
                    <a:pt x="679656" y="706246"/>
                  </a:lnTo>
                  <a:close/>
                </a:path>
                <a:path w="1137285" h="818514">
                  <a:moveTo>
                    <a:pt x="515619" y="0"/>
                  </a:moveTo>
                  <a:lnTo>
                    <a:pt x="491616" y="45402"/>
                  </a:lnTo>
                  <a:lnTo>
                    <a:pt x="462660" y="85851"/>
                  </a:lnTo>
                  <a:lnTo>
                    <a:pt x="424487" y="128831"/>
                  </a:lnTo>
                  <a:lnTo>
                    <a:pt x="396583" y="156200"/>
                  </a:lnTo>
                  <a:lnTo>
                    <a:pt x="362803" y="187486"/>
                  </a:lnTo>
                  <a:lnTo>
                    <a:pt x="323147" y="222686"/>
                  </a:lnTo>
                  <a:lnTo>
                    <a:pt x="277617" y="261798"/>
                  </a:lnTo>
                  <a:lnTo>
                    <a:pt x="226213" y="304821"/>
                  </a:lnTo>
                  <a:lnTo>
                    <a:pt x="168938" y="351752"/>
                  </a:lnTo>
                  <a:lnTo>
                    <a:pt x="105790" y="402589"/>
                  </a:lnTo>
                  <a:lnTo>
                    <a:pt x="77134" y="427251"/>
                  </a:lnTo>
                  <a:lnTo>
                    <a:pt x="24870" y="474098"/>
                  </a:lnTo>
                  <a:lnTo>
                    <a:pt x="0" y="495045"/>
                  </a:lnTo>
                  <a:lnTo>
                    <a:pt x="171830" y="600582"/>
                  </a:lnTo>
                  <a:lnTo>
                    <a:pt x="165226" y="607187"/>
                  </a:lnTo>
                  <a:lnTo>
                    <a:pt x="156662" y="628030"/>
                  </a:lnTo>
                  <a:lnTo>
                    <a:pt x="151193" y="650112"/>
                  </a:lnTo>
                  <a:lnTo>
                    <a:pt x="149439" y="672195"/>
                  </a:lnTo>
                  <a:lnTo>
                    <a:pt x="152018" y="693038"/>
                  </a:lnTo>
                  <a:lnTo>
                    <a:pt x="171005" y="730900"/>
                  </a:lnTo>
                  <a:lnTo>
                    <a:pt x="204850" y="758951"/>
                  </a:lnTo>
                  <a:lnTo>
                    <a:pt x="244586" y="772985"/>
                  </a:lnTo>
                  <a:lnTo>
                    <a:pt x="264412" y="774739"/>
                  </a:lnTo>
                  <a:lnTo>
                    <a:pt x="284225" y="772159"/>
                  </a:lnTo>
                  <a:lnTo>
                    <a:pt x="325516" y="753173"/>
                  </a:lnTo>
                  <a:lnTo>
                    <a:pt x="356996" y="719327"/>
                  </a:lnTo>
                  <a:lnTo>
                    <a:pt x="363600" y="706246"/>
                  </a:lnTo>
                  <a:lnTo>
                    <a:pt x="679656" y="706246"/>
                  </a:lnTo>
                  <a:lnTo>
                    <a:pt x="749705" y="643564"/>
                  </a:lnTo>
                  <a:lnTo>
                    <a:pt x="793448" y="603028"/>
                  </a:lnTo>
                  <a:lnTo>
                    <a:pt x="834607" y="563784"/>
                  </a:lnTo>
                  <a:lnTo>
                    <a:pt x="873192" y="525843"/>
                  </a:lnTo>
                  <a:lnTo>
                    <a:pt x="909216" y="489216"/>
                  </a:lnTo>
                  <a:lnTo>
                    <a:pt x="942691" y="453917"/>
                  </a:lnTo>
                  <a:lnTo>
                    <a:pt x="973629" y="419956"/>
                  </a:lnTo>
                  <a:lnTo>
                    <a:pt x="1002041" y="387344"/>
                  </a:lnTo>
                  <a:lnTo>
                    <a:pt x="1027940" y="356095"/>
                  </a:lnTo>
                  <a:lnTo>
                    <a:pt x="1072245" y="297730"/>
                  </a:lnTo>
                  <a:lnTo>
                    <a:pt x="1090676" y="270637"/>
                  </a:lnTo>
                  <a:lnTo>
                    <a:pt x="1104399" y="250721"/>
                  </a:lnTo>
                  <a:lnTo>
                    <a:pt x="1116266" y="230187"/>
                  </a:lnTo>
                  <a:lnTo>
                    <a:pt x="1125534" y="211200"/>
                  </a:lnTo>
                  <a:lnTo>
                    <a:pt x="773302" y="211200"/>
                  </a:lnTo>
                  <a:lnTo>
                    <a:pt x="749776" y="199024"/>
                  </a:lnTo>
                  <a:lnTo>
                    <a:pt x="710152" y="164766"/>
                  </a:lnTo>
                  <a:lnTo>
                    <a:pt x="685490" y="121447"/>
                  </a:lnTo>
                  <a:lnTo>
                    <a:pt x="678267" y="76545"/>
                  </a:lnTo>
                  <a:lnTo>
                    <a:pt x="680846" y="52831"/>
                  </a:lnTo>
                  <a:lnTo>
                    <a:pt x="515619" y="0"/>
                  </a:lnTo>
                  <a:close/>
                </a:path>
                <a:path w="1137285" h="818514">
                  <a:moveTo>
                    <a:pt x="938656" y="131952"/>
                  </a:moveTo>
                  <a:lnTo>
                    <a:pt x="916304" y="169925"/>
                  </a:lnTo>
                  <a:lnTo>
                    <a:pt x="879093" y="197992"/>
                  </a:lnTo>
                  <a:lnTo>
                    <a:pt x="831730" y="210994"/>
                  </a:lnTo>
                  <a:lnTo>
                    <a:pt x="813053" y="211200"/>
                  </a:lnTo>
                  <a:lnTo>
                    <a:pt x="1125534" y="211200"/>
                  </a:lnTo>
                  <a:lnTo>
                    <a:pt x="1126894" y="208414"/>
                  </a:lnTo>
                  <a:lnTo>
                    <a:pt x="1136903" y="184785"/>
                  </a:lnTo>
                  <a:lnTo>
                    <a:pt x="938656" y="131952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055364" y="4917947"/>
            <a:ext cx="641985" cy="614680"/>
          </a:xfrm>
          <a:custGeom>
            <a:avLst/>
            <a:gdLst/>
            <a:ahLst/>
            <a:cxnLst/>
            <a:rect l="l" t="t" r="r" b="b"/>
            <a:pathLst>
              <a:path w="641985" h="614679">
                <a:moveTo>
                  <a:pt x="641603" y="0"/>
                </a:moveTo>
                <a:lnTo>
                  <a:pt x="0" y="0"/>
                </a:lnTo>
                <a:lnTo>
                  <a:pt x="0" y="614172"/>
                </a:lnTo>
                <a:lnTo>
                  <a:pt x="641603" y="614172"/>
                </a:lnTo>
                <a:lnTo>
                  <a:pt x="641603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5364" y="3697223"/>
            <a:ext cx="920750" cy="984885"/>
          </a:xfrm>
          <a:custGeom>
            <a:avLst/>
            <a:gdLst/>
            <a:ahLst/>
            <a:cxnLst/>
            <a:rect l="l" t="t" r="r" b="b"/>
            <a:pathLst>
              <a:path w="920750" h="984885">
                <a:moveTo>
                  <a:pt x="370839" y="0"/>
                </a:moveTo>
                <a:lnTo>
                  <a:pt x="323043" y="43976"/>
                </a:lnTo>
                <a:lnTo>
                  <a:pt x="279050" y="86800"/>
                </a:lnTo>
                <a:lnTo>
                  <a:pt x="238939" y="128547"/>
                </a:lnTo>
                <a:lnTo>
                  <a:pt x="202787" y="169290"/>
                </a:lnTo>
                <a:lnTo>
                  <a:pt x="170671" y="209105"/>
                </a:lnTo>
                <a:lnTo>
                  <a:pt x="142668" y="248066"/>
                </a:lnTo>
                <a:lnTo>
                  <a:pt x="118857" y="286247"/>
                </a:lnTo>
                <a:lnTo>
                  <a:pt x="99313" y="323723"/>
                </a:lnTo>
                <a:lnTo>
                  <a:pt x="80454" y="364375"/>
                </a:lnTo>
                <a:lnTo>
                  <a:pt x="63577" y="407008"/>
                </a:lnTo>
                <a:lnTo>
                  <a:pt x="48682" y="451621"/>
                </a:lnTo>
                <a:lnTo>
                  <a:pt x="35771" y="498212"/>
                </a:lnTo>
                <a:lnTo>
                  <a:pt x="24844" y="546782"/>
                </a:lnTo>
                <a:lnTo>
                  <a:pt x="15902" y="597329"/>
                </a:lnTo>
                <a:lnTo>
                  <a:pt x="8946" y="649853"/>
                </a:lnTo>
                <a:lnTo>
                  <a:pt x="3976" y="704353"/>
                </a:lnTo>
                <a:lnTo>
                  <a:pt x="994" y="760827"/>
                </a:lnTo>
                <a:lnTo>
                  <a:pt x="0" y="819276"/>
                </a:lnTo>
                <a:lnTo>
                  <a:pt x="0" y="984503"/>
                </a:lnTo>
                <a:lnTo>
                  <a:pt x="622553" y="984503"/>
                </a:lnTo>
                <a:lnTo>
                  <a:pt x="621253" y="915713"/>
                </a:lnTo>
                <a:lnTo>
                  <a:pt x="622296" y="852967"/>
                </a:lnTo>
                <a:lnTo>
                  <a:pt x="625523" y="796109"/>
                </a:lnTo>
                <a:lnTo>
                  <a:pt x="630777" y="744981"/>
                </a:lnTo>
                <a:lnTo>
                  <a:pt x="637900" y="699426"/>
                </a:lnTo>
                <a:lnTo>
                  <a:pt x="646735" y="659284"/>
                </a:lnTo>
                <a:lnTo>
                  <a:pt x="668909" y="594613"/>
                </a:lnTo>
                <a:lnTo>
                  <a:pt x="710055" y="527492"/>
                </a:lnTo>
                <a:lnTo>
                  <a:pt x="740084" y="490287"/>
                </a:lnTo>
                <a:lnTo>
                  <a:pt x="776261" y="450650"/>
                </a:lnTo>
                <a:lnTo>
                  <a:pt x="818467" y="408577"/>
                </a:lnTo>
                <a:lnTo>
                  <a:pt x="866584" y="364067"/>
                </a:lnTo>
                <a:lnTo>
                  <a:pt x="920496" y="317119"/>
                </a:lnTo>
                <a:lnTo>
                  <a:pt x="761619" y="231267"/>
                </a:lnTo>
                <a:lnTo>
                  <a:pt x="727646" y="262636"/>
                </a:lnTo>
                <a:lnTo>
                  <a:pt x="688721" y="284099"/>
                </a:lnTo>
                <a:lnTo>
                  <a:pt x="660044" y="286575"/>
                </a:lnTo>
                <a:lnTo>
                  <a:pt x="633237" y="284099"/>
                </a:lnTo>
                <a:lnTo>
                  <a:pt x="582802" y="264287"/>
                </a:lnTo>
                <a:lnTo>
                  <a:pt x="542226" y="232092"/>
                </a:lnTo>
                <a:lnTo>
                  <a:pt x="516509" y="185038"/>
                </a:lnTo>
                <a:lnTo>
                  <a:pt x="513931" y="160357"/>
                </a:lnTo>
                <a:lnTo>
                  <a:pt x="515699" y="136271"/>
                </a:lnTo>
                <a:lnTo>
                  <a:pt x="521206" y="113422"/>
                </a:lnTo>
                <a:lnTo>
                  <a:pt x="529844" y="92456"/>
                </a:lnTo>
                <a:lnTo>
                  <a:pt x="370839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455" y="2810255"/>
            <a:ext cx="144779" cy="143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" y="3564635"/>
            <a:ext cx="144779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455" y="4376928"/>
            <a:ext cx="144779" cy="144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6719" y="2678937"/>
            <a:ext cx="154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85" dirty="0">
                <a:latin typeface="Arial"/>
                <a:cs typeface="Arial"/>
              </a:rPr>
              <a:t>Tek </a:t>
            </a:r>
            <a:r>
              <a:rPr sz="1600" b="1" spc="-120" dirty="0">
                <a:latin typeface="Arial"/>
                <a:cs typeface="Arial"/>
              </a:rPr>
              <a:t>yönlü</a:t>
            </a:r>
            <a:r>
              <a:rPr sz="1600" b="1" spc="-265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değildir.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719" y="3436365"/>
            <a:ext cx="18046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latin typeface="Arial"/>
                <a:cs typeface="Arial"/>
              </a:rPr>
              <a:t>Disiplini </a:t>
            </a:r>
            <a:r>
              <a:rPr sz="1600" b="1" spc="-140" dirty="0">
                <a:latin typeface="Arial"/>
                <a:cs typeface="Arial"/>
              </a:rPr>
              <a:t>sağlama </a:t>
            </a:r>
            <a:r>
              <a:rPr sz="1600" b="1" spc="-85" dirty="0">
                <a:latin typeface="Arial"/>
                <a:cs typeface="Arial"/>
              </a:rPr>
              <a:t>yeri  </a:t>
            </a:r>
            <a:r>
              <a:rPr sz="1600" b="1" spc="-110" dirty="0">
                <a:latin typeface="Arial"/>
                <a:cs typeface="Arial"/>
              </a:rPr>
              <a:t>değildir.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719" y="4262120"/>
            <a:ext cx="2251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latin typeface="Arial"/>
                <a:cs typeface="Arial"/>
              </a:rPr>
              <a:t>Sadece, </a:t>
            </a:r>
            <a:r>
              <a:rPr sz="1600" b="1" spc="-125" dirty="0">
                <a:latin typeface="Arial"/>
                <a:cs typeface="Arial"/>
              </a:rPr>
              <a:t>sorunlu </a:t>
            </a:r>
            <a:r>
              <a:rPr sz="1600" b="1" spc="-114" dirty="0">
                <a:latin typeface="Arial"/>
                <a:cs typeface="Arial"/>
              </a:rPr>
              <a:t>öğrenciler  için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değildir.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9591" y="2887979"/>
            <a:ext cx="144780" cy="143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2932" y="3576828"/>
            <a:ext cx="144779" cy="14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4935" y="4347971"/>
            <a:ext cx="143255" cy="14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1433" y="2713989"/>
            <a:ext cx="22421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5"/>
              </a:spcBef>
            </a:pPr>
            <a:r>
              <a:rPr sz="1400" b="1" spc="-105" dirty="0">
                <a:latin typeface="Arial"/>
                <a:cs typeface="Arial"/>
              </a:rPr>
              <a:t>Öğrencinin </a:t>
            </a:r>
            <a:r>
              <a:rPr sz="1400" b="1" spc="-75" dirty="0">
                <a:latin typeface="Arial"/>
                <a:cs typeface="Arial"/>
              </a:rPr>
              <a:t>yerine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problemleri  </a:t>
            </a:r>
            <a:r>
              <a:rPr sz="1400" b="1" spc="-125" dirty="0">
                <a:latin typeface="Arial"/>
                <a:cs typeface="Arial"/>
              </a:rPr>
              <a:t>çözmek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değildir.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2807" y="3493084"/>
            <a:ext cx="2156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Sihirli </a:t>
            </a:r>
            <a:r>
              <a:rPr sz="1600" b="1" spc="-165" dirty="0">
                <a:latin typeface="Arial"/>
                <a:cs typeface="Arial"/>
              </a:rPr>
              <a:t>güce </a:t>
            </a:r>
            <a:r>
              <a:rPr sz="1600" b="1" spc="-130" dirty="0">
                <a:latin typeface="Arial"/>
                <a:cs typeface="Arial"/>
              </a:rPr>
              <a:t>sahip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değildir.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5733" y="4276471"/>
            <a:ext cx="2388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latin typeface="Arial"/>
                <a:cs typeface="Arial"/>
              </a:rPr>
              <a:t>Bireyin </a:t>
            </a:r>
            <a:r>
              <a:rPr sz="1600" b="1" spc="-100" dirty="0">
                <a:latin typeface="Arial"/>
                <a:cs typeface="Arial"/>
              </a:rPr>
              <a:t>yerine karar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vermez.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7753" y="2133980"/>
            <a:ext cx="444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291710" y="1748154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c</a:t>
            </a:r>
            <a:endParaRPr sz="5400"/>
          </a:p>
        </p:txBody>
      </p:sp>
      <p:sp>
        <p:nvSpPr>
          <p:cNvPr id="23" name="object 23"/>
          <p:cNvSpPr txBox="1"/>
          <p:nvPr/>
        </p:nvSpPr>
        <p:spPr>
          <a:xfrm>
            <a:off x="4748021" y="2295601"/>
            <a:ext cx="730250" cy="16541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361315">
              <a:lnSpc>
                <a:spcPts val="6340"/>
              </a:lnSpc>
              <a:spcBef>
                <a:spcPts val="430"/>
              </a:spcBef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s  ö</a:t>
            </a:r>
            <a:endParaRPr sz="5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8896" y="3553774"/>
            <a:ext cx="483234" cy="198691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340"/>
              </a:spcBef>
            </a:pPr>
            <a:r>
              <a:rPr sz="5400" spc="-5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4762" y="0"/>
            <a:ext cx="9153525" cy="1195070"/>
            <a:chOff x="-4762" y="0"/>
            <a:chExt cx="9153525" cy="1195070"/>
          </a:xfrm>
        </p:grpSpPr>
        <p:sp>
          <p:nvSpPr>
            <p:cNvPr id="26" name="object 26"/>
            <p:cNvSpPr/>
            <p:nvPr/>
          </p:nvSpPr>
          <p:spPr>
            <a:xfrm>
              <a:off x="0" y="1127760"/>
              <a:ext cx="9144000" cy="625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9144000" cy="1127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0"/>
              <a:ext cx="9144000" cy="1127760"/>
            </a:xfrm>
            <a:custGeom>
              <a:avLst/>
              <a:gdLst/>
              <a:ahLst/>
              <a:cxnLst/>
              <a:rect l="l" t="t" r="r" b="b"/>
              <a:pathLst>
                <a:path w="9144000" h="1127760">
                  <a:moveTo>
                    <a:pt x="0" y="0"/>
                  </a:moveTo>
                  <a:lnTo>
                    <a:pt x="9144000" y="0"/>
                  </a:lnTo>
                  <a:lnTo>
                    <a:pt x="9144000" y="1127760"/>
                  </a:lnTo>
                  <a:lnTo>
                    <a:pt x="0" y="11277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51026" y="145795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90" dirty="0">
                <a:latin typeface="Arial"/>
                <a:cs typeface="Arial"/>
              </a:rPr>
              <a:t>Rehberlik </a:t>
            </a:r>
            <a:r>
              <a:rPr sz="4400" b="1" spc="-370" dirty="0">
                <a:latin typeface="Arial"/>
                <a:cs typeface="Arial"/>
              </a:rPr>
              <a:t>Servisi </a:t>
            </a:r>
            <a:r>
              <a:rPr sz="4400" b="1" spc="-254" dirty="0">
                <a:latin typeface="Arial"/>
                <a:cs typeface="Arial"/>
              </a:rPr>
              <a:t>Ne</a:t>
            </a:r>
            <a:r>
              <a:rPr sz="4400" b="1" spc="-120" dirty="0">
                <a:latin typeface="Arial"/>
                <a:cs typeface="Arial"/>
              </a:rPr>
              <a:t> </a:t>
            </a:r>
            <a:r>
              <a:rPr sz="4400" b="1" spc="-310" dirty="0">
                <a:latin typeface="Arial"/>
                <a:cs typeface="Arial"/>
              </a:rPr>
              <a:t>Değildir?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59914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7405" marR="5080" indent="-81534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Muzaffer </a:t>
            </a:r>
            <a:r>
              <a:rPr spc="-280" dirty="0"/>
              <a:t>Çil </a:t>
            </a:r>
            <a:r>
              <a:rPr spc="-180" dirty="0"/>
              <a:t>Anadolu</a:t>
            </a:r>
            <a:r>
              <a:rPr spc="-290" dirty="0"/>
              <a:t> </a:t>
            </a:r>
            <a:r>
              <a:rPr spc="-190" dirty="0"/>
              <a:t>lisesi  </a:t>
            </a:r>
            <a:r>
              <a:rPr spc="-204" dirty="0"/>
              <a:t>Rehberlik</a:t>
            </a:r>
            <a:r>
              <a:rPr spc="-229" dirty="0"/>
              <a:t> </a:t>
            </a:r>
            <a:r>
              <a:rPr spc="-215" dirty="0"/>
              <a:t>Servisleri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3284018"/>
            <a:ext cx="66421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5" dirty="0">
                <a:latin typeface="Arial"/>
                <a:cs typeface="Arial"/>
              </a:rPr>
              <a:t>9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0" dirty="0" smtClean="0">
                <a:latin typeface="Arial"/>
                <a:cs typeface="Arial"/>
              </a:rPr>
              <a:t>1</a:t>
            </a:r>
            <a:r>
              <a:rPr lang="tr-TR" sz="1800" spc="-50" dirty="0" smtClean="0">
                <a:latin typeface="Arial"/>
                <a:cs typeface="Arial"/>
              </a:rPr>
              <a:t>2</a:t>
            </a:r>
            <a:r>
              <a:rPr sz="1800" spc="-50" dirty="0" smtClean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SINIFLARIN </a:t>
            </a:r>
            <a:r>
              <a:rPr sz="1800" spc="-5" dirty="0">
                <a:latin typeface="Arial"/>
                <a:cs typeface="Arial"/>
              </a:rPr>
              <a:t>REHBER ÖĞRETMENİ: Neşe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SAKARYA</a:t>
            </a:r>
            <a:endParaRPr sz="1800" dirty="0">
              <a:latin typeface="Arial"/>
              <a:cs typeface="Arial"/>
            </a:endParaRPr>
          </a:p>
          <a:p>
            <a:pPr marL="12700" marR="270510">
              <a:lnSpc>
                <a:spcPct val="100000"/>
              </a:lnSpc>
              <a:tabLst>
                <a:tab pos="354965" algn="l"/>
              </a:tabLst>
            </a:pPr>
            <a:r>
              <a:rPr lang="tr-TR" spc="-5" dirty="0" smtClean="0">
                <a:latin typeface="Arial"/>
                <a:cs typeface="Arial"/>
              </a:rPr>
              <a:t>10</a:t>
            </a:r>
            <a:r>
              <a:rPr sz="1800" spc="-5" dirty="0" smtClean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lang="tr-TR" spc="-5" dirty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SINIFLARIN </a:t>
            </a:r>
            <a:r>
              <a:rPr sz="1800" spc="-5" dirty="0">
                <a:latin typeface="Arial"/>
                <a:cs typeface="Arial"/>
              </a:rPr>
              <a:t>REHBER </a:t>
            </a:r>
            <a:r>
              <a:rPr sz="1800" dirty="0">
                <a:latin typeface="Arial"/>
                <a:cs typeface="Arial"/>
              </a:rPr>
              <a:t>ÖĞRETMENİ: </a:t>
            </a:r>
            <a:r>
              <a:rPr sz="1800" spc="-5" dirty="0">
                <a:latin typeface="Arial"/>
                <a:cs typeface="Arial"/>
              </a:rPr>
              <a:t>Davut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KUTLU  </a:t>
            </a:r>
            <a:r>
              <a:rPr sz="1800" spc="-5" dirty="0">
                <a:latin typeface="Arial"/>
                <a:cs typeface="Arial"/>
              </a:rPr>
              <a:t>Okulda 09.00-15.00 arasında görev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yapmaktadır.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Randevu sistemi ile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çalışılmaktadır.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Gerektiğinde bilişim </a:t>
            </a:r>
            <a:r>
              <a:rPr sz="1800" spc="-10" dirty="0">
                <a:latin typeface="Arial"/>
                <a:cs typeface="Arial"/>
              </a:rPr>
              <a:t>araçları kullanılarak </a:t>
            </a:r>
            <a:r>
              <a:rPr sz="1800" spc="-5" dirty="0">
                <a:latin typeface="Arial"/>
                <a:cs typeface="Arial"/>
              </a:rPr>
              <a:t>hizmet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verilmektedir.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6638" y="1865757"/>
            <a:ext cx="5527675" cy="4989195"/>
            <a:chOff x="2056638" y="1865757"/>
            <a:chExt cx="5527675" cy="4989195"/>
          </a:xfrm>
        </p:grpSpPr>
        <p:sp>
          <p:nvSpPr>
            <p:cNvPr id="3" name="object 3"/>
            <p:cNvSpPr/>
            <p:nvPr/>
          </p:nvSpPr>
          <p:spPr>
            <a:xfrm>
              <a:off x="3418332" y="3572255"/>
              <a:ext cx="2218943" cy="3282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02796" y="3898049"/>
              <a:ext cx="2481580" cy="1791970"/>
            </a:xfrm>
            <a:custGeom>
              <a:avLst/>
              <a:gdLst/>
              <a:ahLst/>
              <a:cxnLst/>
              <a:rect l="l" t="t" r="r" b="b"/>
              <a:pathLst>
                <a:path w="2481579" h="1791970">
                  <a:moveTo>
                    <a:pt x="2481135" y="315937"/>
                  </a:moveTo>
                  <a:lnTo>
                    <a:pt x="2322677" y="246341"/>
                  </a:lnTo>
                  <a:lnTo>
                    <a:pt x="1928787" y="106540"/>
                  </a:lnTo>
                  <a:lnTo>
                    <a:pt x="1421625" y="0"/>
                  </a:lnTo>
                  <a:lnTo>
                    <a:pt x="923353" y="30187"/>
                  </a:lnTo>
                  <a:lnTo>
                    <a:pt x="571830" y="144018"/>
                  </a:lnTo>
                  <a:lnTo>
                    <a:pt x="376694" y="274980"/>
                  </a:lnTo>
                  <a:lnTo>
                    <a:pt x="267779" y="506818"/>
                  </a:lnTo>
                  <a:lnTo>
                    <a:pt x="174942" y="923251"/>
                  </a:lnTo>
                  <a:lnTo>
                    <a:pt x="259448" y="1007706"/>
                  </a:lnTo>
                  <a:lnTo>
                    <a:pt x="277495" y="1021334"/>
                  </a:lnTo>
                  <a:lnTo>
                    <a:pt x="231343" y="1015415"/>
                  </a:lnTo>
                  <a:lnTo>
                    <a:pt x="70294" y="1030312"/>
                  </a:lnTo>
                  <a:lnTo>
                    <a:pt x="49568" y="1070610"/>
                  </a:lnTo>
                  <a:lnTo>
                    <a:pt x="13233" y="1174559"/>
                  </a:lnTo>
                  <a:lnTo>
                    <a:pt x="0" y="1316748"/>
                  </a:lnTo>
                  <a:lnTo>
                    <a:pt x="48577" y="1471764"/>
                  </a:lnTo>
                  <a:lnTo>
                    <a:pt x="125730" y="1591500"/>
                  </a:lnTo>
                  <a:lnTo>
                    <a:pt x="204355" y="1664728"/>
                  </a:lnTo>
                  <a:lnTo>
                    <a:pt x="332054" y="1721459"/>
                  </a:lnTo>
                  <a:lnTo>
                    <a:pt x="556450" y="1791677"/>
                  </a:lnTo>
                  <a:lnTo>
                    <a:pt x="563245" y="1726450"/>
                  </a:lnTo>
                  <a:lnTo>
                    <a:pt x="568147" y="1568132"/>
                  </a:lnTo>
                  <a:lnTo>
                    <a:pt x="547928" y="1372806"/>
                  </a:lnTo>
                  <a:lnTo>
                    <a:pt x="479361" y="1196555"/>
                  </a:lnTo>
                  <a:lnTo>
                    <a:pt x="443204" y="1146378"/>
                  </a:lnTo>
                  <a:lnTo>
                    <a:pt x="491286" y="1182649"/>
                  </a:lnTo>
                  <a:lnTo>
                    <a:pt x="837907" y="1330452"/>
                  </a:lnTo>
                  <a:lnTo>
                    <a:pt x="1266761" y="1333461"/>
                  </a:lnTo>
                  <a:lnTo>
                    <a:pt x="1630057" y="1236065"/>
                  </a:lnTo>
                  <a:lnTo>
                    <a:pt x="1877656" y="1097597"/>
                  </a:lnTo>
                  <a:lnTo>
                    <a:pt x="2123402" y="822693"/>
                  </a:lnTo>
                  <a:lnTo>
                    <a:pt x="2481135" y="31593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6638" y="1865757"/>
              <a:ext cx="5192014" cy="36022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4762" y="0"/>
            <a:ext cx="9153525" cy="1108710"/>
            <a:chOff x="-4762" y="0"/>
            <a:chExt cx="9153525" cy="1108710"/>
          </a:xfrm>
        </p:grpSpPr>
        <p:sp>
          <p:nvSpPr>
            <p:cNvPr id="7" name="object 7"/>
            <p:cNvSpPr/>
            <p:nvPr/>
          </p:nvSpPr>
          <p:spPr>
            <a:xfrm>
              <a:off x="0" y="1040891"/>
              <a:ext cx="9144000" cy="625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1040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1041400"/>
            </a:xfrm>
            <a:custGeom>
              <a:avLst/>
              <a:gdLst/>
              <a:ahLst/>
              <a:cxnLst/>
              <a:rect l="l" t="t" r="r" b="b"/>
              <a:pathLst>
                <a:path w="9144000" h="1041400">
                  <a:moveTo>
                    <a:pt x="0" y="0"/>
                  </a:moveTo>
                  <a:lnTo>
                    <a:pt x="9144000" y="0"/>
                  </a:lnTo>
                  <a:lnTo>
                    <a:pt x="9144000" y="1040891"/>
                  </a:lnTo>
                  <a:lnTo>
                    <a:pt x="0" y="10408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29764" y="102819"/>
            <a:ext cx="5278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Sunumumuz</a:t>
            </a:r>
            <a:r>
              <a:rPr spc="-245" dirty="0"/>
              <a:t> </a:t>
            </a:r>
            <a:r>
              <a:rPr spc="-160" dirty="0"/>
              <a:t>bitmiştir…</a:t>
            </a:r>
          </a:p>
        </p:txBody>
      </p:sp>
      <p:sp>
        <p:nvSpPr>
          <p:cNvPr id="11" name="object 11"/>
          <p:cNvSpPr/>
          <p:nvPr/>
        </p:nvSpPr>
        <p:spPr>
          <a:xfrm>
            <a:off x="5643753" y="2451607"/>
            <a:ext cx="455041" cy="1068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862380"/>
            <a:ext cx="7706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4102100" algn="l"/>
                <a:tab pos="6304915" algn="l"/>
              </a:tabLst>
            </a:pPr>
            <a:r>
              <a:rPr sz="2400" spc="-5" dirty="0"/>
              <a:t>Psikolojik da</a:t>
            </a:r>
            <a:r>
              <a:rPr sz="2400" spc="10" dirty="0"/>
              <a:t>n</a:t>
            </a:r>
            <a:r>
              <a:rPr sz="2400" spc="-5" dirty="0"/>
              <a:t>ı</a:t>
            </a:r>
            <a:r>
              <a:rPr sz="2400" spc="-20" dirty="0"/>
              <a:t>ş</a:t>
            </a:r>
            <a:r>
              <a:rPr sz="2400" spc="-5" dirty="0"/>
              <a:t>ma</a:t>
            </a:r>
            <a:r>
              <a:rPr sz="2400" dirty="0"/>
              <a:t> </a:t>
            </a:r>
            <a:r>
              <a:rPr sz="2400" spc="-5" dirty="0"/>
              <a:t>ve</a:t>
            </a:r>
            <a:r>
              <a:rPr sz="2400" dirty="0"/>
              <a:t> </a:t>
            </a:r>
            <a:r>
              <a:rPr sz="2400" spc="-5" dirty="0"/>
              <a:t>rehberlik</a:t>
            </a:r>
            <a:r>
              <a:rPr sz="2400" spc="45" dirty="0"/>
              <a:t> </a:t>
            </a:r>
            <a:r>
              <a:rPr sz="2400" spc="-5" dirty="0"/>
              <a:t>servisi </a:t>
            </a:r>
            <a:r>
              <a:rPr sz="2400" spc="-10" dirty="0"/>
              <a:t>bireyi</a:t>
            </a:r>
            <a:r>
              <a:rPr sz="2400" spc="-5" dirty="0"/>
              <a:t>n</a:t>
            </a:r>
            <a:r>
              <a:rPr sz="2400" dirty="0"/>
              <a:t>	</a:t>
            </a:r>
            <a:r>
              <a:rPr sz="2400" spc="-5" dirty="0"/>
              <a:t>akademik,  kariyer ve</a:t>
            </a:r>
            <a:r>
              <a:rPr sz="2400" spc="45" dirty="0"/>
              <a:t> </a:t>
            </a:r>
            <a:r>
              <a:rPr sz="2400" spc="-5" dirty="0"/>
              <a:t>sosyal</a:t>
            </a:r>
            <a:r>
              <a:rPr sz="2400" spc="25" dirty="0"/>
              <a:t> </a:t>
            </a:r>
            <a:r>
              <a:rPr sz="2400" spc="-5" dirty="0"/>
              <a:t>duygusal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gelişimini</a:t>
            </a:r>
            <a:r>
              <a:rPr sz="2400" u="heavy" spc="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</a:rPr>
              <a:t>destekler.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484120" y="3069335"/>
            <a:ext cx="3959352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1085469"/>
            <a:ext cx="7724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Psikolojik danışma ve rehberlik bir disiplin görevi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değildir</a:t>
            </a:r>
            <a:r>
              <a:rPr sz="2400" spc="-5" dirty="0"/>
              <a:t>;  rehberlik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yargılamaz </a:t>
            </a:r>
            <a:r>
              <a:rPr sz="2400" spc="-5" dirty="0"/>
              <a:t>ve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ceza</a:t>
            </a:r>
            <a:r>
              <a:rPr sz="2400" u="heavy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vermez.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572511" y="3000755"/>
            <a:ext cx="3499104" cy="33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97204"/>
            <a:ext cx="77762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Rehberlik yardımı sadece “sorunlu” </a:t>
            </a:r>
            <a:r>
              <a:rPr sz="2400" dirty="0"/>
              <a:t>öğrencilere </a:t>
            </a:r>
            <a:r>
              <a:rPr sz="2400" spc="-5" dirty="0"/>
              <a:t>verilen bir  </a:t>
            </a:r>
            <a:r>
              <a:rPr sz="2400" spc="-10" dirty="0"/>
              <a:t>yardım </a:t>
            </a:r>
            <a:r>
              <a:rPr sz="2400" spc="-15" dirty="0"/>
              <a:t>değildir.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7217" y="4475226"/>
            <a:ext cx="768667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Psikolojik danışma ve rehberlik her türlü problemi hemen  çözebilecek </a:t>
            </a:r>
            <a:r>
              <a:rPr sz="2400" b="1" dirty="0">
                <a:latin typeface="Arial"/>
                <a:cs typeface="Arial"/>
              </a:rPr>
              <a:t>sihirli bir </a:t>
            </a:r>
            <a:r>
              <a:rPr sz="2400" b="1" spc="-10" dirty="0">
                <a:latin typeface="Arial"/>
                <a:cs typeface="Arial"/>
              </a:rPr>
              <a:t>güce </a:t>
            </a:r>
            <a:r>
              <a:rPr sz="2400" spc="-5" dirty="0">
                <a:latin typeface="Arial"/>
                <a:cs typeface="Arial"/>
              </a:rPr>
              <a:t>sahip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değildir.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4965" marR="904240" indent="-342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Öğrenci aile, öğretmen ve okul yönetimi ile işbirliği  yapılarak problemler çözülmeye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çalışılır.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2872" y="1571244"/>
            <a:ext cx="5571744" cy="243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1076" y="1981200"/>
            <a:ext cx="6717792" cy="3255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3111" y="4130420"/>
            <a:ext cx="654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Arial"/>
                <a:cs typeface="Arial"/>
              </a:rPr>
              <a:t>Gizlilik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2915" y="3352291"/>
            <a:ext cx="8909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5" dirty="0">
                <a:latin typeface="Arial"/>
                <a:cs typeface="Arial"/>
              </a:rPr>
              <a:t>Gönüllülük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8188" y="4238370"/>
            <a:ext cx="4324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80" dirty="0">
                <a:latin typeface="Arial"/>
                <a:cs typeface="Arial"/>
              </a:rPr>
              <a:t>Sa</a:t>
            </a:r>
            <a:r>
              <a:rPr sz="1500" b="1" spc="-195" dirty="0">
                <a:latin typeface="Arial"/>
                <a:cs typeface="Arial"/>
              </a:rPr>
              <a:t>y</a:t>
            </a:r>
            <a:r>
              <a:rPr sz="1500" b="1" spc="-215" dirty="0">
                <a:latin typeface="Arial"/>
                <a:cs typeface="Arial"/>
              </a:rPr>
              <a:t>g</a:t>
            </a:r>
            <a:r>
              <a:rPr sz="1500" b="1" spc="-50" dirty="0">
                <a:latin typeface="Arial"/>
                <a:cs typeface="Arial"/>
              </a:rPr>
              <a:t>ı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3864" y="2607005"/>
            <a:ext cx="84772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160" dirty="0">
                <a:latin typeface="Arial"/>
                <a:cs typeface="Arial"/>
              </a:rPr>
              <a:t>Tüm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50" dirty="0">
                <a:latin typeface="Arial"/>
                <a:cs typeface="Arial"/>
              </a:rPr>
              <a:t>Ö</a:t>
            </a:r>
            <a:r>
              <a:rPr sz="1500" b="1" spc="-215" dirty="0">
                <a:latin typeface="Arial"/>
                <a:cs typeface="Arial"/>
              </a:rPr>
              <a:t>ğ</a:t>
            </a:r>
            <a:r>
              <a:rPr sz="1500" b="1" spc="-85" dirty="0">
                <a:latin typeface="Arial"/>
                <a:cs typeface="Arial"/>
              </a:rPr>
              <a:t>renciler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2357" y="3755516"/>
            <a:ext cx="775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latin typeface="Arial"/>
                <a:cs typeface="Arial"/>
              </a:rPr>
              <a:t>Çift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Taraflı  </a:t>
            </a:r>
            <a:r>
              <a:rPr sz="1400" b="1" spc="-70" dirty="0">
                <a:latin typeface="Arial"/>
                <a:cs typeface="Arial"/>
              </a:rPr>
              <a:t>İletişim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0"/>
            <a:ext cx="9153525" cy="1280795"/>
            <a:chOff x="-4762" y="0"/>
            <a:chExt cx="9153525" cy="1280795"/>
          </a:xfrm>
        </p:grpSpPr>
        <p:sp>
          <p:nvSpPr>
            <p:cNvPr id="9" name="object 9"/>
            <p:cNvSpPr/>
            <p:nvPr/>
          </p:nvSpPr>
          <p:spPr>
            <a:xfrm>
              <a:off x="0" y="1213103"/>
              <a:ext cx="9144000" cy="62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1213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1213485"/>
            </a:xfrm>
            <a:custGeom>
              <a:avLst/>
              <a:gdLst/>
              <a:ahLst/>
              <a:cxnLst/>
              <a:rect l="l" t="t" r="r" b="b"/>
              <a:pathLst>
                <a:path w="9144000" h="1213485">
                  <a:moveTo>
                    <a:pt x="0" y="0"/>
                  </a:moveTo>
                  <a:lnTo>
                    <a:pt x="9144000" y="0"/>
                  </a:lnTo>
                  <a:lnTo>
                    <a:pt x="9144000" y="1213103"/>
                  </a:lnTo>
                  <a:lnTo>
                    <a:pt x="0" y="12131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17700" y="188163"/>
            <a:ext cx="6308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95" dirty="0">
                <a:latin typeface="Arial"/>
                <a:cs typeface="Arial"/>
              </a:rPr>
              <a:t>Rehberlik </a:t>
            </a:r>
            <a:r>
              <a:rPr b="1" spc="-335" dirty="0">
                <a:latin typeface="Arial"/>
                <a:cs typeface="Arial"/>
              </a:rPr>
              <a:t>Servisinin</a:t>
            </a:r>
            <a:r>
              <a:rPr b="1" spc="-250" dirty="0">
                <a:latin typeface="Arial"/>
                <a:cs typeface="Arial"/>
              </a:rPr>
              <a:t> </a:t>
            </a:r>
            <a:r>
              <a:rPr b="1" spc="-195" dirty="0">
                <a:latin typeface="Arial"/>
                <a:cs typeface="Arial"/>
              </a:rPr>
              <a:t>İlkeleri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68907"/>
            <a:ext cx="798068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2090" indent="-342900">
              <a:lnSpc>
                <a:spcPct val="100000"/>
              </a:lnSpc>
              <a:spcBef>
                <a:spcPts val="100"/>
              </a:spcBef>
              <a:tabLst>
                <a:tab pos="3171825" algn="l"/>
                <a:tab pos="4171950" algn="l"/>
              </a:tabLst>
            </a:pPr>
            <a:r>
              <a:rPr sz="2400" spc="5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5" dirty="0">
                <a:latin typeface="Arial"/>
                <a:cs typeface="Arial"/>
              </a:rPr>
              <a:t>Rehberlik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servisinin	görevi	öğrencinin kendisini ve  </a:t>
            </a:r>
            <a:r>
              <a:rPr sz="2400" dirty="0">
                <a:latin typeface="Arial"/>
                <a:cs typeface="Arial"/>
              </a:rPr>
              <a:t>çevresindeki seçenekleri </a:t>
            </a:r>
            <a:r>
              <a:rPr sz="2400" spc="-5" dirty="0">
                <a:latin typeface="Arial"/>
                <a:cs typeface="Arial"/>
              </a:rPr>
              <a:t>tanımasına yardımcı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olmaktır.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</a:pPr>
            <a:r>
              <a:rPr sz="2400" spc="1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10" dirty="0">
                <a:latin typeface="Arial"/>
                <a:cs typeface="Arial"/>
              </a:rPr>
              <a:t>Rehberlik </a:t>
            </a:r>
            <a:r>
              <a:rPr sz="2400" spc="-5" dirty="0">
                <a:latin typeface="Arial"/>
                <a:cs typeface="Arial"/>
              </a:rPr>
              <a:t>servisi </a:t>
            </a:r>
            <a:r>
              <a:rPr sz="2400" dirty="0">
                <a:latin typeface="Arial"/>
                <a:cs typeface="Arial"/>
              </a:rPr>
              <a:t>öğrencinin </a:t>
            </a:r>
            <a:r>
              <a:rPr sz="2400" spc="-5" dirty="0">
                <a:latin typeface="Arial"/>
                <a:cs typeface="Arial"/>
              </a:rPr>
              <a:t>bu </a:t>
            </a:r>
            <a:r>
              <a:rPr sz="2400" spc="-10" dirty="0">
                <a:latin typeface="Arial"/>
                <a:cs typeface="Arial"/>
              </a:rPr>
              <a:t>seçenekleri  algılayabilmesine </a:t>
            </a:r>
            <a:r>
              <a:rPr sz="2400" spc="-5" dirty="0">
                <a:latin typeface="Arial"/>
                <a:cs typeface="Arial"/>
              </a:rPr>
              <a:t>ve </a:t>
            </a:r>
            <a:r>
              <a:rPr sz="2400" dirty="0">
                <a:latin typeface="Arial"/>
                <a:cs typeface="Arial"/>
              </a:rPr>
              <a:t>doğru tercihler </a:t>
            </a:r>
            <a:r>
              <a:rPr sz="2400" spc="-5" dirty="0">
                <a:latin typeface="Arial"/>
                <a:cs typeface="Arial"/>
              </a:rPr>
              <a:t>yapmasına yardımcı  olmaya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çalışır.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0967" y="3933444"/>
            <a:ext cx="4448556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4253"/>
            <a:ext cx="484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20" dirty="0"/>
              <a:t>İnsan </a:t>
            </a:r>
            <a:r>
              <a:rPr sz="2400" spc="-10" dirty="0"/>
              <a:t>Saygıya </a:t>
            </a:r>
            <a:r>
              <a:rPr sz="2400" dirty="0"/>
              <a:t>Değer </a:t>
            </a:r>
            <a:r>
              <a:rPr sz="2400" spc="-5" dirty="0"/>
              <a:t>Bir</a:t>
            </a:r>
            <a:r>
              <a:rPr sz="2400" spc="-15" dirty="0"/>
              <a:t> </a:t>
            </a:r>
            <a:r>
              <a:rPr sz="2400" spc="-40" dirty="0"/>
              <a:t>Varlıktır.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84" y="1071372"/>
            <a:ext cx="4361688" cy="543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4216" y="2028266"/>
            <a:ext cx="4148454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“Rehberlik 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Psikolojik</a:t>
            </a:r>
            <a:endParaRPr sz="2400">
              <a:latin typeface="Arial"/>
              <a:cs typeface="Arial"/>
            </a:endParaRPr>
          </a:p>
          <a:p>
            <a:pPr marL="302260" marR="208279" indent="687070">
              <a:lnSpc>
                <a:spcPct val="100000"/>
              </a:lnSpc>
              <a:spcBef>
                <a:spcPts val="50"/>
              </a:spcBef>
            </a:pPr>
            <a:r>
              <a:rPr sz="2400" spc="-5" dirty="0">
                <a:latin typeface="Arial"/>
                <a:cs typeface="Arial"/>
              </a:rPr>
              <a:t>Danışma Birimi”  bütün öğrencileri eşit kabul  </a:t>
            </a:r>
            <a:r>
              <a:rPr sz="2400" spc="-30" dirty="0">
                <a:latin typeface="Arial"/>
                <a:cs typeface="Arial"/>
              </a:rPr>
              <a:t>eder, </a:t>
            </a:r>
            <a:r>
              <a:rPr sz="2400" spc="-5" dirty="0">
                <a:latin typeface="Arial"/>
                <a:cs typeface="Arial"/>
              </a:rPr>
              <a:t>değer verir ve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özen</a:t>
            </a:r>
            <a:endParaRPr sz="2400">
              <a:latin typeface="Arial"/>
              <a:cs typeface="Arial"/>
            </a:endParaRPr>
          </a:p>
          <a:p>
            <a:pPr marL="153035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gösterir.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ÇÜNKÜ İNSAN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DEĞERLİDİR</a:t>
            </a:r>
            <a:r>
              <a:rPr sz="2400" spc="-5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4253"/>
            <a:ext cx="75539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2117090" algn="l"/>
              </a:tabLst>
            </a:pPr>
            <a:r>
              <a:rPr sz="2400" spc="10" dirty="0">
                <a:solidFill>
                  <a:srgbClr val="CC0066"/>
                </a:solidFill>
                <a:latin typeface="Wingdings"/>
                <a:cs typeface="Wingdings"/>
              </a:rPr>
              <a:t></a:t>
            </a:r>
            <a:r>
              <a:rPr sz="2400" spc="10" dirty="0"/>
              <a:t>Rehberlik </a:t>
            </a:r>
            <a:r>
              <a:rPr sz="2400" spc="-5" dirty="0"/>
              <a:t>Hizmetlerinde </a:t>
            </a:r>
            <a:r>
              <a:rPr sz="2400" spc="-5" dirty="0">
                <a:solidFill>
                  <a:srgbClr val="FF0000"/>
                </a:solidFill>
              </a:rPr>
              <a:t>Öğrencinin Yüksek </a:t>
            </a:r>
            <a:r>
              <a:rPr sz="2400" spc="-35" dirty="0">
                <a:solidFill>
                  <a:srgbClr val="FF0000"/>
                </a:solidFill>
              </a:rPr>
              <a:t>Yararının  </a:t>
            </a:r>
            <a:r>
              <a:rPr sz="2400" spc="-5" dirty="0">
                <a:solidFill>
                  <a:srgbClr val="FF0000"/>
                </a:solidFill>
              </a:rPr>
              <a:t>Gözetilmesi	</a:t>
            </a:r>
            <a:r>
              <a:rPr sz="2400" spc="-25" dirty="0">
                <a:solidFill>
                  <a:srgbClr val="FF0000"/>
                </a:solidFill>
              </a:rPr>
              <a:t>Esastır.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572" y="4765040"/>
            <a:ext cx="7694930" cy="1562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7145" marR="401320" indent="109220">
              <a:lnSpc>
                <a:spcPct val="101699"/>
              </a:lnSpc>
              <a:spcBef>
                <a:spcPts val="50"/>
              </a:spcBef>
            </a:pPr>
            <a:r>
              <a:rPr sz="2400" spc="-5" dirty="0">
                <a:latin typeface="Arial"/>
                <a:cs typeface="Arial"/>
              </a:rPr>
              <a:t>Rehberlik hizmetleri, birinci derecede öğrenciyi </a:t>
            </a:r>
            <a:r>
              <a:rPr sz="2400" spc="-10" dirty="0">
                <a:latin typeface="Arial"/>
                <a:cs typeface="Arial"/>
              </a:rPr>
              <a:t>hedef  </a:t>
            </a:r>
            <a:r>
              <a:rPr sz="2400" spc="-35" dirty="0">
                <a:latin typeface="Arial"/>
                <a:cs typeface="Arial"/>
              </a:rPr>
              <a:t>alır.</a:t>
            </a:r>
            <a:endParaRPr sz="2400">
              <a:latin typeface="Arial"/>
              <a:cs typeface="Arial"/>
            </a:endParaRPr>
          </a:p>
          <a:p>
            <a:pPr marL="17145" marR="5080" indent="-5080">
              <a:lnSpc>
                <a:spcPts val="283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Bireyin iç dünyasının daha iyi </a:t>
            </a:r>
            <a:r>
              <a:rPr sz="2400" spc="-10" dirty="0">
                <a:latin typeface="Arial"/>
                <a:cs typeface="Arial"/>
              </a:rPr>
              <a:t>anlaşılması </a:t>
            </a:r>
            <a:r>
              <a:rPr sz="2400" dirty="0">
                <a:latin typeface="Arial"/>
                <a:cs typeface="Arial"/>
              </a:rPr>
              <a:t>amacını </a:t>
            </a:r>
            <a:r>
              <a:rPr sz="2400" spc="-10" dirty="0">
                <a:latin typeface="Arial"/>
                <a:cs typeface="Arial"/>
              </a:rPr>
              <a:t>güden  </a:t>
            </a:r>
            <a:r>
              <a:rPr sz="2400" spc="-15" dirty="0">
                <a:latin typeface="Arial"/>
                <a:cs typeface="Arial"/>
              </a:rPr>
              <a:t>hizmetlerdir.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7755" y="1700783"/>
            <a:ext cx="4856988" cy="301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654</Words>
  <Application>Microsoft Office PowerPoint</Application>
  <PresentationFormat>Ekran Gösterisi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PowerPoint Sunusu</vt:lpstr>
      <vt:lpstr>Rehberlik Nedir?</vt:lpstr>
      <vt:lpstr>Psikolojik danışma ve rehberlik servisi bireyin akademik,  kariyer ve sosyal duygusal gelişimini destekler.</vt:lpstr>
      <vt:lpstr>Psikolojik danışma ve rehberlik bir disiplin görevi değildir;  rehberlik yargılamaz ve ceza vermez.</vt:lpstr>
      <vt:lpstr>Rehberlik yardımı sadece “sorunlu” öğrencilere verilen bir  yardım değildir.</vt:lpstr>
      <vt:lpstr>Rehberlik Servisinin İlkeleri</vt:lpstr>
      <vt:lpstr>PowerPoint Sunusu</vt:lpstr>
      <vt:lpstr>İnsan Saygıya Değer Bir Varlıktır.</vt:lpstr>
      <vt:lpstr>Rehberlik Hizmetlerinde Öğrencinin Yüksek Yararının  Gözetilmesi Esastır.</vt:lpstr>
      <vt:lpstr>Rehberlik Hizmetleri Bir Süreçtir.</vt:lpstr>
      <vt:lpstr>Rehberlik ve Psikolojik Danışma da gizlilik esastır.</vt:lpstr>
      <vt:lpstr>Rehberlik Tüm Öğrencilere Açık Bir Hizmettir.</vt:lpstr>
      <vt:lpstr>Amacına Göre Rehberlik Çeşitleri</vt:lpstr>
      <vt:lpstr>Akademik Gelişim Alanı</vt:lpstr>
      <vt:lpstr>d AKADEMİK GELİŞİM ALANI</vt:lpstr>
      <vt:lpstr>Kariyer Gelişim Alanı</vt:lpstr>
      <vt:lpstr>d KARİYER GELİŞİM ALANI</vt:lpstr>
      <vt:lpstr>d SOSYAL DUYGUSAL GELİŞİM ALANI</vt:lpstr>
      <vt:lpstr>SOSYAL DUYGUSAL GELİŞİM ALANI</vt:lpstr>
      <vt:lpstr>PowerPoint Sunusu</vt:lpstr>
      <vt:lpstr>PowerPoint Sunusu</vt:lpstr>
      <vt:lpstr>c</vt:lpstr>
      <vt:lpstr>Muzaffer Çil Anadolu lisesi  Rehberlik Servisleri</vt:lpstr>
      <vt:lpstr>Sunumumuz bitmiştir…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Muzaffer Cil Anadolu Lisesi Rehberlik Servisi.ppt</dc:title>
  <cp:lastModifiedBy>DK</cp:lastModifiedBy>
  <cp:revision>6</cp:revision>
  <dcterms:created xsi:type="dcterms:W3CDTF">2021-09-21T11:34:19Z</dcterms:created>
  <dcterms:modified xsi:type="dcterms:W3CDTF">2022-09-28T09:01:03Z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PDF-XChange Editor 8.0.334</vt:lpwstr>
  </property>
  <property fmtid="{D5CDD505-2E9C-101B-9397-08002B2CF9AE}" pid="4" name="LastSaved">
    <vt:filetime>2021-09-21T00:00:00Z</vt:filetime>
  </property>
</Properties>
</file>